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2"/>
  </p:notesMasterIdLst>
  <p:sldIdLst>
    <p:sldId id="1643" r:id="rId2"/>
    <p:sldId id="1644" r:id="rId3"/>
    <p:sldId id="1645" r:id="rId4"/>
    <p:sldId id="1646" r:id="rId5"/>
    <p:sldId id="1647" r:id="rId6"/>
    <p:sldId id="1648" r:id="rId7"/>
    <p:sldId id="1649" r:id="rId8"/>
    <p:sldId id="1652" r:id="rId9"/>
    <p:sldId id="1653" r:id="rId10"/>
    <p:sldId id="1654" r:id="rId11"/>
    <p:sldId id="1655" r:id="rId12"/>
    <p:sldId id="1656" r:id="rId13"/>
    <p:sldId id="1657" r:id="rId14"/>
    <p:sldId id="1658" r:id="rId15"/>
    <p:sldId id="1659" r:id="rId16"/>
    <p:sldId id="1660" r:id="rId17"/>
    <p:sldId id="1661" r:id="rId18"/>
    <p:sldId id="1662" r:id="rId19"/>
    <p:sldId id="1663" r:id="rId20"/>
    <p:sldId id="1664" r:id="rId21"/>
    <p:sldId id="1665" r:id="rId22"/>
    <p:sldId id="1666" r:id="rId23"/>
    <p:sldId id="1667" r:id="rId24"/>
    <p:sldId id="1668" r:id="rId25"/>
    <p:sldId id="1669" r:id="rId26"/>
    <p:sldId id="1670" r:id="rId27"/>
    <p:sldId id="1671" r:id="rId28"/>
    <p:sldId id="1672" r:id="rId29"/>
    <p:sldId id="1673" r:id="rId30"/>
    <p:sldId id="1674" r:id="rId31"/>
    <p:sldId id="1675" r:id="rId32"/>
    <p:sldId id="1676" r:id="rId33"/>
    <p:sldId id="1677" r:id="rId34"/>
    <p:sldId id="1678" r:id="rId35"/>
    <p:sldId id="1679" r:id="rId36"/>
    <p:sldId id="1680" r:id="rId37"/>
    <p:sldId id="1681" r:id="rId38"/>
    <p:sldId id="1682" r:id="rId39"/>
    <p:sldId id="1683" r:id="rId40"/>
    <p:sldId id="1684" r:id="rId41"/>
    <p:sldId id="1685" r:id="rId42"/>
    <p:sldId id="1686" r:id="rId43"/>
    <p:sldId id="1687" r:id="rId44"/>
    <p:sldId id="1688" r:id="rId45"/>
    <p:sldId id="1689" r:id="rId46"/>
    <p:sldId id="1690" r:id="rId47"/>
    <p:sldId id="1694" r:id="rId48"/>
    <p:sldId id="1693" r:id="rId49"/>
    <p:sldId id="1691" r:id="rId50"/>
    <p:sldId id="1692" r:id="rId5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9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CC9900"/>
    <a:srgbClr val="663300"/>
    <a:srgbClr val="003300"/>
    <a:srgbClr val="993300"/>
    <a:srgbClr val="CCCC00"/>
    <a:srgbClr val="336600"/>
    <a:srgbClr val="800000"/>
    <a:srgbClr val="FF66FF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152" autoAdjust="0"/>
  </p:normalViewPr>
  <p:slideViewPr>
    <p:cSldViewPr showGuides="1">
      <p:cViewPr varScale="1">
        <p:scale>
          <a:sx n="108" d="100"/>
          <a:sy n="108" d="100"/>
        </p:scale>
        <p:origin x="1740" y="120"/>
      </p:cViewPr>
      <p:guideLst>
        <p:guide orient="horz" pos="2160"/>
        <p:guide pos="289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microsoft.com/office/2016/11/relationships/changesInfo" Target="changesInfos/changesInfo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llo Property" userId="948be50cd4901970" providerId="LiveId" clId="{6729CBC9-D89A-426B-B597-AEB57C75DBFE}"/>
    <pc:docChg chg="modSld">
      <pc:chgData name="Hallo Property" userId="948be50cd4901970" providerId="LiveId" clId="{6729CBC9-D89A-426B-B597-AEB57C75DBFE}" dt="2026-02-26T08:39:28.895" v="20" actId="20577"/>
      <pc:docMkLst>
        <pc:docMk/>
      </pc:docMkLst>
      <pc:sldChg chg="modSp mod">
        <pc:chgData name="Hallo Property" userId="948be50cd4901970" providerId="LiveId" clId="{6729CBC9-D89A-426B-B597-AEB57C75DBFE}" dt="2026-02-26T08:38:32.672" v="17" actId="20577"/>
        <pc:sldMkLst>
          <pc:docMk/>
          <pc:sldMk cId="1738539911" sldId="1656"/>
        </pc:sldMkLst>
        <pc:spChg chg="mod">
          <ac:chgData name="Hallo Property" userId="948be50cd4901970" providerId="LiveId" clId="{6729CBC9-D89A-426B-B597-AEB57C75DBFE}" dt="2026-02-26T08:38:32.672" v="17" actId="20577"/>
          <ac:spMkLst>
            <pc:docMk/>
            <pc:sldMk cId="1738539911" sldId="1656"/>
            <ac:spMk id="68610" creationId="{2839F7C6-9DE2-ED5E-019C-330C344BFB34}"/>
          </ac:spMkLst>
        </pc:spChg>
      </pc:sldChg>
      <pc:sldChg chg="modSp mod">
        <pc:chgData name="Hallo Property" userId="948be50cd4901970" providerId="LiveId" clId="{6729CBC9-D89A-426B-B597-AEB57C75DBFE}" dt="2026-02-26T08:31:22.389" v="2" actId="20577"/>
        <pc:sldMkLst>
          <pc:docMk/>
          <pc:sldMk cId="119095409" sldId="1661"/>
        </pc:sldMkLst>
        <pc:spChg chg="mod">
          <ac:chgData name="Hallo Property" userId="948be50cd4901970" providerId="LiveId" clId="{6729CBC9-D89A-426B-B597-AEB57C75DBFE}" dt="2026-02-26T08:31:22.389" v="2" actId="20577"/>
          <ac:spMkLst>
            <pc:docMk/>
            <pc:sldMk cId="119095409" sldId="1661"/>
            <ac:spMk id="68610" creationId="{8AA01C7A-E060-F2BC-1F15-C85B05926D75}"/>
          </ac:spMkLst>
        </pc:spChg>
      </pc:sldChg>
      <pc:sldChg chg="modSp mod">
        <pc:chgData name="Hallo Property" userId="948be50cd4901970" providerId="LiveId" clId="{6729CBC9-D89A-426B-B597-AEB57C75DBFE}" dt="2026-02-26T08:39:28.895" v="20" actId="20577"/>
        <pc:sldMkLst>
          <pc:docMk/>
          <pc:sldMk cId="3790295849" sldId="1662"/>
        </pc:sldMkLst>
        <pc:spChg chg="mod">
          <ac:chgData name="Hallo Property" userId="948be50cd4901970" providerId="LiveId" clId="{6729CBC9-D89A-426B-B597-AEB57C75DBFE}" dt="2026-02-26T08:39:28.895" v="20" actId="20577"/>
          <ac:spMkLst>
            <pc:docMk/>
            <pc:sldMk cId="3790295849" sldId="1662"/>
            <ac:spMk id="68610" creationId="{C5CDE71C-D21E-5246-0134-FBCCD8A0A796}"/>
          </ac:spMkLst>
        </pc:spChg>
      </pc:sldChg>
      <pc:sldChg chg="modSp mod">
        <pc:chgData name="Hallo Property" userId="948be50cd4901970" providerId="LiveId" clId="{6729CBC9-D89A-426B-B597-AEB57C75DBFE}" dt="2026-02-26T08:34:16.794" v="4" actId="20577"/>
        <pc:sldMkLst>
          <pc:docMk/>
          <pc:sldMk cId="3495094752" sldId="1666"/>
        </pc:sldMkLst>
        <pc:spChg chg="mod">
          <ac:chgData name="Hallo Property" userId="948be50cd4901970" providerId="LiveId" clId="{6729CBC9-D89A-426B-B597-AEB57C75DBFE}" dt="2026-02-26T08:34:16.794" v="4" actId="20577"/>
          <ac:spMkLst>
            <pc:docMk/>
            <pc:sldMk cId="3495094752" sldId="1666"/>
            <ac:spMk id="68610" creationId="{08B23F99-C142-C0CE-F67E-C292F685D588}"/>
          </ac:spMkLst>
        </pc:spChg>
      </pc:sldChg>
      <pc:sldChg chg="modSp mod">
        <pc:chgData name="Hallo Property" userId="948be50cd4901970" providerId="LiveId" clId="{6729CBC9-D89A-426B-B597-AEB57C75DBFE}" dt="2026-02-26T08:36:23.977" v="9" actId="20577"/>
        <pc:sldMkLst>
          <pc:docMk/>
          <pc:sldMk cId="3823936378" sldId="1675"/>
        </pc:sldMkLst>
        <pc:spChg chg="mod">
          <ac:chgData name="Hallo Property" userId="948be50cd4901970" providerId="LiveId" clId="{6729CBC9-D89A-426B-B597-AEB57C75DBFE}" dt="2026-02-26T08:36:23.977" v="9" actId="20577"/>
          <ac:spMkLst>
            <pc:docMk/>
            <pc:sldMk cId="3823936378" sldId="1675"/>
            <ac:spMk id="68610" creationId="{D7801349-0300-D35E-276E-F60C0FC9E2C0}"/>
          </ac:spMkLst>
        </pc:spChg>
      </pc:sldChg>
      <pc:sldChg chg="modSp mod">
        <pc:chgData name="Hallo Property" userId="948be50cd4901970" providerId="LiveId" clId="{6729CBC9-D89A-426B-B597-AEB57C75DBFE}" dt="2026-02-26T08:35:32.577" v="7" actId="20577"/>
        <pc:sldMkLst>
          <pc:docMk/>
          <pc:sldMk cId="289652937" sldId="1690"/>
        </pc:sldMkLst>
        <pc:spChg chg="mod">
          <ac:chgData name="Hallo Property" userId="948be50cd4901970" providerId="LiveId" clId="{6729CBC9-D89A-426B-B597-AEB57C75DBFE}" dt="2026-02-26T08:35:32.577" v="7" actId="20577"/>
          <ac:spMkLst>
            <pc:docMk/>
            <pc:sldMk cId="289652937" sldId="1690"/>
            <ac:spMk id="68610" creationId="{64F47712-B421-8B8D-447C-AD92A712AFF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4705B4-440F-436C-AB54-B75BCE48FCCC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702076-8E02-4E7E-8371-AC3E3680DFE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10148-4A5A-4AF7-BCC4-DDE693A7C422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30C5B-20A2-466A-A1C0-86A31F8A7D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10148-4A5A-4AF7-BCC4-DDE693A7C422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30C5B-20A2-466A-A1C0-86A31F8A7D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10148-4A5A-4AF7-BCC4-DDE693A7C422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30C5B-20A2-466A-A1C0-86A31F8A7D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10148-4A5A-4AF7-BCC4-DDE693A7C422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30C5B-20A2-466A-A1C0-86A31F8A7D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10148-4A5A-4AF7-BCC4-DDE693A7C422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30C5B-20A2-466A-A1C0-86A31F8A7D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10148-4A5A-4AF7-BCC4-DDE693A7C422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30C5B-20A2-466A-A1C0-86A31F8A7D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10148-4A5A-4AF7-BCC4-DDE693A7C422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30C5B-20A2-466A-A1C0-86A31F8A7D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10148-4A5A-4AF7-BCC4-DDE693A7C422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30C5B-20A2-466A-A1C0-86A31F8A7D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10148-4A5A-4AF7-BCC4-DDE693A7C422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30C5B-20A2-466A-A1C0-86A31F8A7D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10148-4A5A-4AF7-BCC4-DDE693A7C422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30C5B-20A2-466A-A1C0-86A31F8A7D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10148-4A5A-4AF7-BCC4-DDE693A7C422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30C5B-20A2-466A-A1C0-86A31F8A7D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A10148-4A5A-4AF7-BCC4-DDE693A7C422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B30C5B-20A2-466A-A1C0-86A31F8A7D3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/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348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200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2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7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2200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Barat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SHM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11,000,000,000,-</a:t>
            </a:r>
          </a:p>
        </p:txBody>
      </p:sp>
      <p:sp>
        <p:nvSpPr>
          <p:cNvPr id="68611" name="TextBox 19"/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AV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06651//900/25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/>
          <p:cNvSpPr txBox="1">
            <a:spLocks noChangeArrowheads="1"/>
          </p:cNvSpPr>
          <p:nvPr/>
        </p:nvSpPr>
        <p:spPr bwMode="auto">
          <a:xfrm>
            <a:off x="3851920" y="914400"/>
            <a:ext cx="569689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RUMAH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Tanjung Duren Utara 10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Grogol </a:t>
            </a:r>
            <a:r>
              <a:rPr lang="en-US" altLang="en-US" sz="1600" dirty="0" err="1">
                <a:latin typeface="Book Antiqua" panose="02040602050305030304" pitchFamily="18" charset="0"/>
              </a:rPr>
              <a:t>Petamburan</a:t>
            </a:r>
            <a:r>
              <a:rPr lang="en-US" altLang="en-US" sz="1600" dirty="0">
                <a:latin typeface="Book Antiqua" panose="02040602050305030304" pitchFamily="18" charset="0"/>
              </a:rPr>
              <a:t>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/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1EFB5854-A28A-1F74-E641-451172795DB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25" y="1683841"/>
            <a:ext cx="4040188" cy="4715054"/>
          </a:xfrm>
        </p:spPr>
      </p:pic>
    </p:spTree>
    <p:extLst>
      <p:ext uri="{BB962C8B-B14F-4D97-AF65-F5344CB8AC3E}">
        <p14:creationId xmlns:p14="http://schemas.microsoft.com/office/powerpoint/2010/main" val="2814489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C39832-5634-CBA6-6066-962905EA1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674DFA03-6214-7B7C-9749-E4F3AC71F0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7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587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2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5500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SHM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 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24,000,000,000,-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D896870D-DC47-A926-AB0C-DAA4F1A769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YV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06652//112/25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AD4DBBC4-CE59-958E-CEC4-8A8FC8DAA3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RUMAH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Tanah Abang 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Tanah Abang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Jakpus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E3D97549-D817-A5F1-1273-DE03917AE8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4C5E578D-FF26-9F6D-36CF-E03841B9D0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3333FF"/>
                </a:solidFill>
                <a:latin typeface="Bodoni MT Black" panose="02070A03080606020203" pitchFamily="18" charset="0"/>
              </a:rPr>
              <a:t>  </a:t>
            </a: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ABA7B438-BFB9-6A8B-6B0C-A21E69E6784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25" y="1376363"/>
            <a:ext cx="4040188" cy="5022532"/>
          </a:xfrm>
        </p:spPr>
      </p:pic>
    </p:spTree>
    <p:extLst>
      <p:ext uri="{BB962C8B-B14F-4D97-AF65-F5344CB8AC3E}">
        <p14:creationId xmlns:p14="http://schemas.microsoft.com/office/powerpoint/2010/main" val="2824331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C6314F-AE0A-C172-B5ED-762A15DF7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B42A1521-7B34-ED4E-D5A0-3C71A4C587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7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93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5 x 15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4,5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23000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&amp; Air Tanah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-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SEWA 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200,000,000,-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9C81E1D7-B9D8-C90C-3953-8CFC08328F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YV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06653//33/25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9EC28005-8DAD-F8F1-3BAF-E791941B69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RUKO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Tanah Abang 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Tanah Abang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Jakpus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05FEEBED-AB9B-FD68-C5B5-6230B5F408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173BE808-3BFD-9305-75A2-79A29F190B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3333FF"/>
                </a:solidFill>
                <a:latin typeface="Bodoni MT Black" panose="02070A03080606020203" pitchFamily="18" charset="0"/>
              </a:rPr>
              <a:t>  DI SEWA</a:t>
            </a:r>
            <a:endParaRPr lang="id-ID" altLang="en-US" sz="6600" dirty="0">
              <a:solidFill>
                <a:srgbClr val="3333FF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1ABA0CEB-6B05-0903-0BCB-43EFEEBE381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561"/>
          <a:stretch>
            <a:fillRect/>
          </a:stretch>
        </p:blipFill>
        <p:spPr>
          <a:xfrm>
            <a:off x="179388" y="1376363"/>
            <a:ext cx="4087812" cy="5028882"/>
          </a:xfrm>
        </p:spPr>
      </p:pic>
    </p:spTree>
    <p:extLst>
      <p:ext uri="{BB962C8B-B14F-4D97-AF65-F5344CB8AC3E}">
        <p14:creationId xmlns:p14="http://schemas.microsoft.com/office/powerpoint/2010/main" val="28863323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6DC794-C37B-FBD7-9AAB-3967039846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FED58529-7801-E0DD-DE25-A3C236BDF2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7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5 x 20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4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10000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-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SEWA 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170,000,000,-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A8AFBBBB-D168-6ACB-E235-341B06F759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YV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06654//24B/25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7E87A5C0-5100-4C2A-6237-F443892C7E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RUKO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</a:t>
            </a:r>
            <a:r>
              <a:rPr lang="en-US" altLang="en-US" sz="2400" b="1" dirty="0" err="1">
                <a:latin typeface="Book Antiqua" panose="02040602050305030304" pitchFamily="18" charset="0"/>
              </a:rPr>
              <a:t>Cideng</a:t>
            </a:r>
            <a:r>
              <a:rPr lang="en-US" altLang="en-US" sz="2400" b="1" dirty="0">
                <a:latin typeface="Book Antiqua" panose="02040602050305030304" pitchFamily="18" charset="0"/>
              </a:rPr>
              <a:t> Timur Raya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Gambir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Jakpus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000D371F-AA92-CAD6-DDA9-60C1804C602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8A9686FB-42F6-C49B-6105-B4A5C480CE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</a:t>
            </a:r>
            <a:r>
              <a:rPr lang="en-US" altLang="en-US" sz="6000" dirty="0">
                <a:solidFill>
                  <a:srgbClr val="3333FF"/>
                </a:solidFill>
                <a:latin typeface="Bodoni MT Black" panose="02070A03080606020203" pitchFamily="18" charset="0"/>
              </a:rPr>
              <a:t>DI SEWA</a:t>
            </a:r>
            <a:endParaRPr lang="id-ID" altLang="en-US" sz="6600" dirty="0">
              <a:solidFill>
                <a:srgbClr val="3333FF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948E3640-7852-7684-C91D-6CC3AE78BA4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561"/>
          <a:stretch>
            <a:fillRect/>
          </a:stretch>
        </p:blipFill>
        <p:spPr>
          <a:xfrm>
            <a:off x="179388" y="1376364"/>
            <a:ext cx="4087812" cy="5023662"/>
          </a:xfrm>
        </p:spPr>
      </p:pic>
    </p:spTree>
    <p:extLst>
      <p:ext uri="{BB962C8B-B14F-4D97-AF65-F5344CB8AC3E}">
        <p14:creationId xmlns:p14="http://schemas.microsoft.com/office/powerpoint/2010/main" val="2504972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AB1EE6-F30C-EB33-DA28-904CF295E8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2438A0DE-5923-4FBB-8BC2-07B32510A1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7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6 x 15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130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2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4+1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4400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Teras,Semi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Furnish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Utara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SHM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2,700,000,000,-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685047C3-CE55-DE39-DBD9-2617EDC439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0232" y="6405245"/>
            <a:ext cx="2255169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AV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06655/019012-6/17/25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E36C9CFA-0C50-E2C7-3DFB-01133D5C88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9952" y="914400"/>
            <a:ext cx="540886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RUMAH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</a:t>
            </a:r>
            <a:r>
              <a:rPr lang="en-US" altLang="en-US" sz="2400" b="1" dirty="0" err="1">
                <a:latin typeface="Book Antiqua" panose="02040602050305030304" pitchFamily="18" charset="0"/>
              </a:rPr>
              <a:t>Golflake</a:t>
            </a:r>
            <a:r>
              <a:rPr lang="en-US" altLang="en-US" sz="2400" b="1" dirty="0">
                <a:latin typeface="Book Antiqua" panose="02040602050305030304" pitchFamily="18" charset="0"/>
              </a:rPr>
              <a:t> San Lorenzo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Cengkareng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FCFA434D-41D4-E654-AE70-33AD6A6718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14C1B733-EDAD-FEAD-5000-0E2AD09D73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180FE912-B5FD-66A6-C00A-ABBD0BBC9DE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55" b="17916"/>
          <a:stretch>
            <a:fillRect/>
          </a:stretch>
        </p:blipFill>
        <p:spPr>
          <a:xfrm>
            <a:off x="179388" y="1682750"/>
            <a:ext cx="4135437" cy="4717276"/>
          </a:xfrm>
        </p:spPr>
      </p:pic>
    </p:spTree>
    <p:extLst>
      <p:ext uri="{BB962C8B-B14F-4D97-AF65-F5344CB8AC3E}">
        <p14:creationId xmlns:p14="http://schemas.microsoft.com/office/powerpoint/2010/main" val="30203737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9B6481-F49B-BCEA-7B7A-3B67B6BEE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7CEA51C1-7F45-2A64-3AA2-F417419722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7,5 x 19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2,5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3500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SHM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3,600,000,000,-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EB8701F8-4BFF-B9AB-3443-0102C8C39F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YV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06656//15A/25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97738E93-7B90-492C-39D1-55B85E60D0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RUMAH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Jl. Mangga 16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 err="1">
                <a:latin typeface="Book Antiqua" panose="02040602050305030304" pitchFamily="18" charset="0"/>
              </a:rPr>
              <a:t>Kebon</a:t>
            </a:r>
            <a:r>
              <a:rPr lang="en-US" altLang="en-US" sz="1600" dirty="0">
                <a:latin typeface="Book Antiqua" panose="02040602050305030304" pitchFamily="18" charset="0"/>
              </a:rPr>
              <a:t> </a:t>
            </a:r>
            <a:r>
              <a:rPr lang="en-US" altLang="en-US" sz="1600" dirty="0" err="1">
                <a:latin typeface="Book Antiqua" panose="02040602050305030304" pitchFamily="18" charset="0"/>
              </a:rPr>
              <a:t>Jeruk</a:t>
            </a:r>
            <a:r>
              <a:rPr lang="en-US" altLang="en-US" sz="1600" dirty="0">
                <a:latin typeface="Book Antiqua" panose="02040602050305030304" pitchFamily="18" charset="0"/>
              </a:rPr>
              <a:t>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0BFF64C1-EFE5-0CE4-D841-1E22BA8466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AE0CBE7B-049D-41C6-E469-696D86308C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B7B7DFF9-054D-9EB5-7D74-F7211BEEC30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88" y="1376363"/>
            <a:ext cx="4087812" cy="5022532"/>
          </a:xfrm>
        </p:spPr>
      </p:pic>
    </p:spTree>
    <p:extLst>
      <p:ext uri="{BB962C8B-B14F-4D97-AF65-F5344CB8AC3E}">
        <p14:creationId xmlns:p14="http://schemas.microsoft.com/office/powerpoint/2010/main" val="12926539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5063E-1CA0-A7E6-E789-B3A70B1AF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8E6CA5F8-0B29-073E-F67F-A1F0E1D1B4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5 x 22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2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-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4,000,000,000,-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EF4FC8B0-9B38-06FA-A64A-A0229C200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YV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06657//58/25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AA385D6B-11C6-0F70-4A75-06809F5D1B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RUKO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</a:t>
            </a:r>
            <a:r>
              <a:rPr lang="en-US" altLang="en-US" sz="2400" b="1" dirty="0" err="1">
                <a:latin typeface="Book Antiqua" panose="02040602050305030304" pitchFamily="18" charset="0"/>
              </a:rPr>
              <a:t>Pluit</a:t>
            </a:r>
            <a:r>
              <a:rPr lang="en-US" altLang="en-US" sz="2400" b="1" dirty="0">
                <a:latin typeface="Book Antiqua" panose="02040602050305030304" pitchFamily="18" charset="0"/>
              </a:rPr>
              <a:t> Karang Sari 15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 err="1">
                <a:latin typeface="Book Antiqua" panose="02040602050305030304" pitchFamily="18" charset="0"/>
              </a:rPr>
              <a:t>Penjaringan</a:t>
            </a:r>
            <a:r>
              <a:rPr lang="en-US" altLang="en-US" sz="1600" dirty="0">
                <a:latin typeface="Book Antiqua" panose="02040602050305030304" pitchFamily="18" charset="0"/>
              </a:rPr>
              <a:t>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Jakut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CD9296FE-3121-DBD9-E864-256D93EC15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3954D32B-8A20-9816-03C2-8DE6793F9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42C93471-9AB9-533F-E0EA-56A59C355C6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88" y="1376363"/>
            <a:ext cx="4135437" cy="5028882"/>
          </a:xfrm>
        </p:spPr>
      </p:pic>
    </p:spTree>
    <p:extLst>
      <p:ext uri="{BB962C8B-B14F-4D97-AF65-F5344CB8AC3E}">
        <p14:creationId xmlns:p14="http://schemas.microsoft.com/office/powerpoint/2010/main" val="13997891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161740-8D9A-1154-8204-460866C0A3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7AFA69AA-CEA7-64F7-E331-589653EBE5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125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330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4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-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4,900,000,000,-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7DE311AB-8DFC-3255-CC7A-E3444C39E3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0232" y="6405245"/>
            <a:ext cx="2255169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AV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06658/010010-5/9/25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2A2064BF-8C6A-D086-22EA-3FDC599C9B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1960" y="90872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RUKO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Taman Surya 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Cengkareng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6261828E-3A1A-58FF-13C9-D62B87C298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1AB3FFE1-1372-609E-6BE9-BB57CB1AF3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B3062DCF-5C35-0466-EB49-C5663A88ACB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88" y="1376363"/>
            <a:ext cx="4032572" cy="5022532"/>
          </a:xfrm>
        </p:spPr>
      </p:pic>
    </p:spTree>
    <p:extLst>
      <p:ext uri="{BB962C8B-B14F-4D97-AF65-F5344CB8AC3E}">
        <p14:creationId xmlns:p14="http://schemas.microsoft.com/office/powerpoint/2010/main" val="20483200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4C0495-C3A1-73D4-576D-58CCEA6A27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A0E06BAA-0AEF-1E48-4F23-E07342D381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5 x 20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4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4400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Air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Sumur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-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SEWA 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150,000,000,-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7F7E6E62-DCAF-4BE7-E8A9-F9BD293828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YV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06659//16A/25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F444E16F-5A6A-39DA-CBEC-A0723E413E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RUKO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</a:t>
            </a:r>
            <a:r>
              <a:rPr lang="en-US" altLang="en-US" sz="2400" b="1" dirty="0" err="1">
                <a:latin typeface="Book Antiqua" panose="02040602050305030304" pitchFamily="18" charset="0"/>
              </a:rPr>
              <a:t>Jelambar</a:t>
            </a:r>
            <a:r>
              <a:rPr lang="en-US" altLang="en-US" sz="2400" b="1" dirty="0">
                <a:latin typeface="Book Antiqua" panose="02040602050305030304" pitchFamily="18" charset="0"/>
              </a:rPr>
              <a:t> Raya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Grogol </a:t>
            </a:r>
            <a:r>
              <a:rPr lang="en-US" altLang="en-US" sz="1600" dirty="0" err="1">
                <a:latin typeface="Book Antiqua" panose="02040602050305030304" pitchFamily="18" charset="0"/>
              </a:rPr>
              <a:t>Petamburan</a:t>
            </a:r>
            <a:r>
              <a:rPr lang="en-US" altLang="en-US" sz="1600" dirty="0">
                <a:latin typeface="Book Antiqua" panose="02040602050305030304" pitchFamily="18" charset="0"/>
              </a:rPr>
              <a:t>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B8E07432-6DC7-A787-EFED-806EE53CF9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600FA097-4D14-9AEF-D5FE-CF93530670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</a:t>
            </a:r>
            <a:r>
              <a:rPr lang="en-US" altLang="en-US" sz="6000" dirty="0">
                <a:solidFill>
                  <a:srgbClr val="3333FF"/>
                </a:solidFill>
                <a:latin typeface="Bodoni MT Black" panose="02070A03080606020203" pitchFamily="18" charset="0"/>
              </a:rPr>
              <a:t>DI SEWA</a:t>
            </a:r>
            <a:endParaRPr lang="id-ID" altLang="en-US" sz="6600" dirty="0">
              <a:solidFill>
                <a:srgbClr val="3333FF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B7F2B609-8549-4DFF-7839-21FAED4A93C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739"/>
          <a:stretch>
            <a:fillRect/>
          </a:stretch>
        </p:blipFill>
        <p:spPr>
          <a:xfrm>
            <a:off x="179388" y="1401763"/>
            <a:ext cx="4087812" cy="5003482"/>
          </a:xfrm>
        </p:spPr>
      </p:pic>
    </p:spTree>
    <p:extLst>
      <p:ext uri="{BB962C8B-B14F-4D97-AF65-F5344CB8AC3E}">
        <p14:creationId xmlns:p14="http://schemas.microsoft.com/office/powerpoint/2010/main" val="6275211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07BB4-F125-9F89-8573-A7491D95C2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AE68322D-B21C-C1F0-574F-3AE16738E1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14 x 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4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2200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&amp; Air Tanah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-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SEWA 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100,000,000,-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4E209F8F-29C7-2876-1890-438CBAFD9E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YV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06660//3D/25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A5888110-067C-E392-BFAA-1E1E0B259D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RUKO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</a:t>
            </a:r>
            <a:r>
              <a:rPr lang="en-US" altLang="en-US" sz="2400" b="1" dirty="0" err="1">
                <a:latin typeface="Book Antiqua" panose="02040602050305030304" pitchFamily="18" charset="0"/>
              </a:rPr>
              <a:t>Jelambar</a:t>
            </a:r>
            <a:r>
              <a:rPr lang="en-US" altLang="en-US" sz="2400" b="1" dirty="0">
                <a:latin typeface="Book Antiqua" panose="02040602050305030304" pitchFamily="18" charset="0"/>
              </a:rPr>
              <a:t> Selatan 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Grogol </a:t>
            </a:r>
            <a:r>
              <a:rPr lang="en-US" altLang="en-US" sz="1600" dirty="0" err="1">
                <a:latin typeface="Book Antiqua" panose="02040602050305030304" pitchFamily="18" charset="0"/>
              </a:rPr>
              <a:t>Petamburan</a:t>
            </a:r>
            <a:r>
              <a:rPr lang="en-US" altLang="en-US" sz="1600" dirty="0">
                <a:latin typeface="Book Antiqua" panose="02040602050305030304" pitchFamily="18" charset="0"/>
              </a:rPr>
              <a:t>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6B4AFEE6-B1C2-E512-6253-CB6FB4FA8F5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5684DE5A-26B5-5944-B95E-020E9072AF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</a:t>
            </a:r>
            <a:r>
              <a:rPr lang="en-US" altLang="en-US" sz="6000" dirty="0">
                <a:solidFill>
                  <a:srgbClr val="3333FF"/>
                </a:solidFill>
                <a:latin typeface="Bodoni MT Black" panose="02070A03080606020203" pitchFamily="18" charset="0"/>
              </a:rPr>
              <a:t>DI SEWA</a:t>
            </a:r>
            <a:endParaRPr lang="id-ID" altLang="en-US" sz="6600" dirty="0">
              <a:solidFill>
                <a:srgbClr val="3333FF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D7E73547-34B0-7C5F-81AF-A0A1776DCCC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88" y="1376363"/>
            <a:ext cx="4176588" cy="5028882"/>
          </a:xfrm>
        </p:spPr>
      </p:pic>
    </p:spTree>
    <p:extLst>
      <p:ext uri="{BB962C8B-B14F-4D97-AF65-F5344CB8AC3E}">
        <p14:creationId xmlns:p14="http://schemas.microsoft.com/office/powerpoint/2010/main" val="3417573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02466-41BA-C9A3-1999-F779081EE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A25266BF-355F-330C-650E-B27D113A4D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100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310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4,5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SHM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5,700,000,000,-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E30A9D33-756E-D60A-211B-7C291D6273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YV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06661//66A/25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F3FA08FD-4053-5B96-5C0F-F0E903E707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RUKO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Duri Selatan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Tambora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C0B74D28-6B68-1C28-D72F-726C8906C7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788BFF52-4803-D0AC-CB6A-66C7F2B4D6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3A624769-4A0E-83E7-2050-583D4A14270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88" y="1376363"/>
            <a:ext cx="4087812" cy="5028882"/>
          </a:xfrm>
        </p:spPr>
      </p:pic>
    </p:spTree>
    <p:extLst>
      <p:ext uri="{BB962C8B-B14F-4D97-AF65-F5344CB8AC3E}">
        <p14:creationId xmlns:p14="http://schemas.microsoft.com/office/powerpoint/2010/main" val="16221586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029A0E-12C7-03B9-B056-3D377FF06E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2839F7C6-9DE2-ED5E-019C-330C344BFB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160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3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SHM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5,200,000,000,-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B392E5FE-8E95-3183-4E17-B42210802F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YV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06662//26/25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75A3120A-7125-B75D-A0AD-A1B751122A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RUMAH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Duri Selatan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Tambora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9EF34AFE-8D1E-7600-D4FA-56F521DBA3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D7EA3398-8701-0454-65A1-1A6CE149D3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7D6B19E4-3D30-9F0D-FED6-975BABFD4A6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87" y="1376363"/>
            <a:ext cx="4135437" cy="5022532"/>
          </a:xfrm>
        </p:spPr>
      </p:pic>
    </p:spTree>
    <p:extLst>
      <p:ext uri="{BB962C8B-B14F-4D97-AF65-F5344CB8AC3E}">
        <p14:creationId xmlns:p14="http://schemas.microsoft.com/office/powerpoint/2010/main" val="17385399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E738C7-4580-2F6E-FD3B-1505488AA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95D98E18-F583-6D58-3A2D-72A2C5F728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8 x 15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1,5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2200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Barat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SHM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1,500,000,000,-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48F4AF7A-B484-BA64-62D2-896FCB88BC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AV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06663/01-3/29/25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C296B32D-4978-E75C-59DC-788DDB5DAF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RUMAH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Jl. Mawar Utama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Cengkareng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393FA946-D93C-27B4-6FB3-0ED5C2A69B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B08D965B-055B-E044-44C3-EFC0C8AD51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1A4F2C19-D6F4-D1EC-E1B5-E2CE43ECD5C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25" y="1376363"/>
            <a:ext cx="4040188" cy="5028881"/>
          </a:xfrm>
        </p:spPr>
      </p:pic>
    </p:spTree>
    <p:extLst>
      <p:ext uri="{BB962C8B-B14F-4D97-AF65-F5344CB8AC3E}">
        <p14:creationId xmlns:p14="http://schemas.microsoft.com/office/powerpoint/2010/main" val="20363876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1D830F-5E1E-13F8-E685-9A85C160B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8F84C0DB-BC96-5DBA-BF3F-D115E357B5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142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17,30 x 3,90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3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SHGB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2,500,000,000,-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83A4A9FE-0314-A500-5D9A-09866D2C8E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AV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06664/01/55/25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522C65A0-3A85-68D1-A375-88D020DD72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RUKO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</a:t>
            </a:r>
            <a:r>
              <a:rPr lang="en-US" altLang="en-US" sz="2400" b="1" dirty="0" err="1">
                <a:latin typeface="Book Antiqua" panose="02040602050305030304" pitchFamily="18" charset="0"/>
              </a:rPr>
              <a:t>Kosambi</a:t>
            </a:r>
            <a:r>
              <a:rPr lang="en-US" altLang="en-US" sz="2400" b="1" dirty="0">
                <a:latin typeface="Book Antiqua" panose="02040602050305030304" pitchFamily="18" charset="0"/>
              </a:rPr>
              <a:t> Baru Ext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Cengkareng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2E14C8D9-BF4C-4461-BB55-85B7AC1111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3460254E-3DE1-BBBC-F19C-67B3D4634A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D3D5F27D-1886-055C-E178-87ECE9D1A8F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88" y="1401763"/>
            <a:ext cx="4087812" cy="5003482"/>
          </a:xfrm>
        </p:spPr>
      </p:pic>
    </p:spTree>
    <p:extLst>
      <p:ext uri="{BB962C8B-B14F-4D97-AF65-F5344CB8AC3E}">
        <p14:creationId xmlns:p14="http://schemas.microsoft.com/office/powerpoint/2010/main" val="18255253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833120-2241-7A55-905E-7ACD4FD36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1DFD8002-9A05-2EA5-518C-374FBD7BBA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6 x 18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4+1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3+1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4400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1 AC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-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SEWA 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90,000,000,-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7388ED95-C8A1-A865-17E5-9B7B056DF5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AV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06665/010/2/25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FA1ACF4A-F89B-632E-C6EA-66A6E8B6AC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RUMAH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Malibu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Cengkareng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929CB55E-B67C-27CC-094F-4B67CE39651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11F488BD-F9F9-3B92-8A45-AD29D0D268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3333FF"/>
                </a:solidFill>
                <a:latin typeface="Bodoni MT Black" panose="02070A03080606020203" pitchFamily="18" charset="0"/>
              </a:rPr>
              <a:t>  DI SEWA</a:t>
            </a:r>
            <a:endParaRPr lang="id-ID" altLang="en-US" sz="6600" dirty="0">
              <a:solidFill>
                <a:srgbClr val="3333FF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10A02A8B-63B3-8C20-B42C-4CCA4FDD28A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22" b="6982"/>
          <a:stretch>
            <a:fillRect/>
          </a:stretch>
        </p:blipFill>
        <p:spPr>
          <a:xfrm>
            <a:off x="179388" y="1401763"/>
            <a:ext cx="4087812" cy="4997132"/>
          </a:xfrm>
        </p:spPr>
      </p:pic>
    </p:spTree>
    <p:extLst>
      <p:ext uri="{BB962C8B-B14F-4D97-AF65-F5344CB8AC3E}">
        <p14:creationId xmlns:p14="http://schemas.microsoft.com/office/powerpoint/2010/main" val="14404234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CAD4F-55FD-06AC-E279-8778AED90E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E66C62CC-1290-0AE4-8DB0-834081E14E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5 x 18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2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r>
              <a:rPr lang="en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4+1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3+1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4400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SHM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2,750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F3BF7FB5-4CB1-3273-B1F4-A37A616342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AV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06666/04-2/2B/25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ADF7E0BC-119C-BA72-165D-5F27B69EF6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RUMAH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Jl. Ratu Kamboja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 err="1">
                <a:latin typeface="Book Antiqua" panose="02040602050305030304" pitchFamily="18" charset="0"/>
              </a:rPr>
              <a:t>Kebon</a:t>
            </a:r>
            <a:r>
              <a:rPr lang="en-US" altLang="en-US" sz="1600" dirty="0">
                <a:latin typeface="Book Antiqua" panose="02040602050305030304" pitchFamily="18" charset="0"/>
              </a:rPr>
              <a:t> </a:t>
            </a:r>
            <a:r>
              <a:rPr lang="en-US" altLang="en-US" sz="1600" dirty="0" err="1">
                <a:latin typeface="Book Antiqua" panose="02040602050305030304" pitchFamily="18" charset="0"/>
              </a:rPr>
              <a:t>Jeruk</a:t>
            </a:r>
            <a:r>
              <a:rPr lang="en-US" altLang="en-US" sz="1600" dirty="0">
                <a:latin typeface="Book Antiqua" panose="02040602050305030304" pitchFamily="18" charset="0"/>
              </a:rPr>
              <a:t>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A8F8292B-8D2F-B7D1-1479-761BC3B4A6E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DC27015F-6829-4464-98C8-5AF5A0AB8E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E857D9D3-8A39-0B91-CB98-CE9519C7BAA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88" y="1376363"/>
            <a:ext cx="4087812" cy="5028882"/>
          </a:xfrm>
        </p:spPr>
      </p:pic>
    </p:spTree>
    <p:extLst>
      <p:ext uri="{BB962C8B-B14F-4D97-AF65-F5344CB8AC3E}">
        <p14:creationId xmlns:p14="http://schemas.microsoft.com/office/powerpoint/2010/main" val="3332977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3F409-84B7-6B45-B0F4-B812F8B0FF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8AA01C7A-E060-F2BC-1F15-C85B05926D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11 x 22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300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r>
              <a:rPr lang="en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4+1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3+1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Barat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SHM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4,800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3EDFC201-32E4-4F08-CC41-0437ADEC39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YV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06667/5-020/16/25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1740742D-9ECC-4EBD-AB9C-193DA283A0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RUMAH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Taman Ratu Indah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 err="1">
                <a:latin typeface="Book Antiqua" panose="02040602050305030304" pitchFamily="18" charset="0"/>
              </a:rPr>
              <a:t>Kebon</a:t>
            </a:r>
            <a:r>
              <a:rPr lang="en-US" altLang="en-US" sz="1600" dirty="0">
                <a:latin typeface="Book Antiqua" panose="02040602050305030304" pitchFamily="18" charset="0"/>
              </a:rPr>
              <a:t> </a:t>
            </a:r>
            <a:r>
              <a:rPr lang="en-US" altLang="en-US" sz="1600" dirty="0" err="1">
                <a:latin typeface="Book Antiqua" panose="02040602050305030304" pitchFamily="18" charset="0"/>
              </a:rPr>
              <a:t>Jeruk</a:t>
            </a:r>
            <a:r>
              <a:rPr lang="en-US" altLang="en-US" sz="1600" dirty="0">
                <a:latin typeface="Book Antiqua" panose="02040602050305030304" pitchFamily="18" charset="0"/>
              </a:rPr>
              <a:t>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3775DFA7-F930-D5DF-8752-BC430224A9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BF779C10-0DF5-1186-75B7-E03527CE80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CDEBC2E9-E3CE-D791-0F8D-E8E6D5DDE86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9" t="1954" r="589" b="18094"/>
          <a:stretch>
            <a:fillRect/>
          </a:stretch>
        </p:blipFill>
        <p:spPr>
          <a:xfrm>
            <a:off x="179388" y="1376363"/>
            <a:ext cx="4111625" cy="5022531"/>
          </a:xfrm>
        </p:spPr>
      </p:pic>
    </p:spTree>
    <p:extLst>
      <p:ext uri="{BB962C8B-B14F-4D97-AF65-F5344CB8AC3E}">
        <p14:creationId xmlns:p14="http://schemas.microsoft.com/office/powerpoint/2010/main" val="1190954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3CCAFD-07D0-C43D-02BC-7D565F50E7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C5CDE71C-D21E-5246-0134-FBCCD8A0A7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6 x22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4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3500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Timur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SHM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4,900,000,000,-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5DB07D87-FE95-DE61-123D-1A13336F94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YV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06668//33/25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1D282195-6793-2799-C82C-30AF899A0F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RUKO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Jl. </a:t>
            </a:r>
            <a:r>
              <a:rPr lang="en-US" altLang="en-US" sz="2400" b="1" dirty="0" err="1">
                <a:latin typeface="Book Antiqua" panose="02040602050305030304" pitchFamily="18" charset="0"/>
              </a:rPr>
              <a:t>Dwiwarna</a:t>
            </a:r>
            <a:r>
              <a:rPr lang="en-US" altLang="en-US" sz="2400" b="1" dirty="0">
                <a:latin typeface="Book Antiqua" panose="02040602050305030304" pitchFamily="18" charset="0"/>
              </a:rPr>
              <a:t> 2 Raya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 err="1">
                <a:latin typeface="Book Antiqua" panose="02040602050305030304" pitchFamily="18" charset="0"/>
              </a:rPr>
              <a:t>Kebon</a:t>
            </a:r>
            <a:r>
              <a:rPr lang="en-US" altLang="en-US" sz="1600" dirty="0">
                <a:latin typeface="Book Antiqua" panose="02040602050305030304" pitchFamily="18" charset="0"/>
              </a:rPr>
              <a:t> </a:t>
            </a:r>
            <a:r>
              <a:rPr lang="en-US" altLang="en-US" sz="1600" dirty="0" err="1">
                <a:latin typeface="Book Antiqua" panose="02040602050305030304" pitchFamily="18" charset="0"/>
              </a:rPr>
              <a:t>Jeruk</a:t>
            </a:r>
            <a:r>
              <a:rPr lang="en-US" altLang="en-US" sz="1600" dirty="0">
                <a:latin typeface="Book Antiqua" panose="02040602050305030304" pitchFamily="18" charset="0"/>
              </a:rPr>
              <a:t>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936FE216-2039-9859-1A45-022434E562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B0026531-8224-E907-C737-4B169A89A5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B5464531-6209-47A3-FA34-747EFB146DE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25" y="1376363"/>
            <a:ext cx="4040188" cy="5028881"/>
          </a:xfrm>
        </p:spPr>
      </p:pic>
    </p:spTree>
    <p:extLst>
      <p:ext uri="{BB962C8B-B14F-4D97-AF65-F5344CB8AC3E}">
        <p14:creationId xmlns:p14="http://schemas.microsoft.com/office/powerpoint/2010/main" val="37902958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831C9C-F566-4472-A579-1087682CAC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08D1F668-ECF2-5AFA-693F-3EE2125EA4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9,5 x 26,5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252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1,5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3+1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2+1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4400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-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6,000,000,000,-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41B63A4B-A23E-1E78-2091-4D804522B9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YV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06669//11/25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6DFA1469-0D5A-2FC2-D034-B79CE0C25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RUMAH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Jl. </a:t>
            </a:r>
            <a:r>
              <a:rPr lang="en-US" altLang="en-US" sz="2400" b="1" dirty="0" err="1">
                <a:latin typeface="Book Antiqua" panose="02040602050305030304" pitchFamily="18" charset="0"/>
              </a:rPr>
              <a:t>Dwiwarna</a:t>
            </a:r>
            <a:r>
              <a:rPr lang="en-US" altLang="en-US" sz="2400" b="1" dirty="0">
                <a:latin typeface="Book Antiqua" panose="02040602050305030304" pitchFamily="18" charset="0"/>
              </a:rPr>
              <a:t> Raya 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 err="1">
                <a:latin typeface="Book Antiqua" panose="02040602050305030304" pitchFamily="18" charset="0"/>
              </a:rPr>
              <a:t>Kebon</a:t>
            </a:r>
            <a:r>
              <a:rPr lang="en-US" altLang="en-US" sz="1600" dirty="0">
                <a:latin typeface="Book Antiqua" panose="02040602050305030304" pitchFamily="18" charset="0"/>
              </a:rPr>
              <a:t> </a:t>
            </a:r>
            <a:r>
              <a:rPr lang="en-US" altLang="en-US" sz="1600" dirty="0" err="1">
                <a:latin typeface="Book Antiqua" panose="02040602050305030304" pitchFamily="18" charset="0"/>
              </a:rPr>
              <a:t>Jeruk</a:t>
            </a:r>
            <a:r>
              <a:rPr lang="en-US" altLang="en-US" sz="1600" dirty="0">
                <a:latin typeface="Book Antiqua" panose="02040602050305030304" pitchFamily="18" charset="0"/>
              </a:rPr>
              <a:t>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1D382C18-B80A-BAD6-6ECF-162CA49533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A24BB49A-10B0-F5E5-2AAE-0A498DBA97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6C7E5CCE-F7C9-E04D-AEC1-201A6E29C0F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565"/>
          <a:stretch>
            <a:fillRect/>
          </a:stretch>
        </p:blipFill>
        <p:spPr>
          <a:xfrm>
            <a:off x="179388" y="1376363"/>
            <a:ext cx="4111625" cy="5022532"/>
          </a:xfrm>
        </p:spPr>
      </p:pic>
    </p:spTree>
    <p:extLst>
      <p:ext uri="{BB962C8B-B14F-4D97-AF65-F5344CB8AC3E}">
        <p14:creationId xmlns:p14="http://schemas.microsoft.com/office/powerpoint/2010/main" val="26172160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0DABC-490D-15D8-2166-B68C6FEEB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494EFBB5-DD02-5B7F-1364-B40D13D2D5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4 x 23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3,5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7700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Timur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SHM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4,800,000,000,-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09F17E09-D8F1-4DD9-D149-848127FB0C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YV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06670//12D/25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D52DB740-A40E-6C75-09DA-2F11FF17E0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RUMAH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Jl. </a:t>
            </a:r>
            <a:r>
              <a:rPr lang="en-US" altLang="en-US" sz="2400" b="1" dirty="0" err="1">
                <a:latin typeface="Book Antiqua" panose="02040602050305030304" pitchFamily="18" charset="0"/>
              </a:rPr>
              <a:t>Kebon</a:t>
            </a:r>
            <a:r>
              <a:rPr lang="en-US" altLang="en-US" sz="2400" b="1" dirty="0">
                <a:latin typeface="Book Antiqua" panose="02040602050305030304" pitchFamily="18" charset="0"/>
              </a:rPr>
              <a:t> </a:t>
            </a:r>
            <a:r>
              <a:rPr lang="en-US" altLang="en-US" sz="2400" b="1" dirty="0" err="1">
                <a:latin typeface="Book Antiqua" panose="02040602050305030304" pitchFamily="18" charset="0"/>
              </a:rPr>
              <a:t>Jeruk</a:t>
            </a:r>
            <a:r>
              <a:rPr lang="en-US" altLang="en-US" sz="2400" b="1" dirty="0">
                <a:latin typeface="Book Antiqua" panose="02040602050305030304" pitchFamily="18" charset="0"/>
              </a:rPr>
              <a:t> 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 err="1">
                <a:latin typeface="Book Antiqua" panose="02040602050305030304" pitchFamily="18" charset="0"/>
              </a:rPr>
              <a:t>Kebon</a:t>
            </a:r>
            <a:r>
              <a:rPr lang="en-US" altLang="en-US" sz="1600" dirty="0">
                <a:latin typeface="Book Antiqua" panose="02040602050305030304" pitchFamily="18" charset="0"/>
              </a:rPr>
              <a:t> </a:t>
            </a:r>
            <a:r>
              <a:rPr lang="en-US" altLang="en-US" sz="1600" dirty="0" err="1">
                <a:latin typeface="Book Antiqua" panose="02040602050305030304" pitchFamily="18" charset="0"/>
              </a:rPr>
              <a:t>Jeruk</a:t>
            </a:r>
            <a:r>
              <a:rPr lang="en-US" altLang="en-US" sz="1600" dirty="0">
                <a:latin typeface="Book Antiqua" panose="02040602050305030304" pitchFamily="18" charset="0"/>
              </a:rPr>
              <a:t>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89862C6F-BA1F-350D-087A-1F69225E0D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CD0112E3-34B9-A648-6A96-6194D149B5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376B76A1-BC9A-34AF-E4A2-8F753760337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449"/>
          <a:stretch>
            <a:fillRect/>
          </a:stretch>
        </p:blipFill>
        <p:spPr>
          <a:xfrm>
            <a:off x="179387" y="1401763"/>
            <a:ext cx="4135437" cy="5003482"/>
          </a:xfrm>
        </p:spPr>
      </p:pic>
    </p:spTree>
    <p:extLst>
      <p:ext uri="{BB962C8B-B14F-4D97-AF65-F5344CB8AC3E}">
        <p14:creationId xmlns:p14="http://schemas.microsoft.com/office/powerpoint/2010/main" val="883130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546F38-A75D-01B5-02DC-D06F08917A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BF7AB0CF-9282-2EDC-B9F7-FB81E7CBA1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75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178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3,5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3+1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7500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Pam,Sumur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Bor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Free AC 5 Unit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Utara &amp; Barat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SHM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3,500,000,000,-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D3192D4C-B00F-D58B-1148-7C6EA71040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YV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06671//21/25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0B147AF1-CE2F-B0BC-4021-06D5AA711A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RUMAH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Jl. E Karang </a:t>
            </a:r>
            <a:r>
              <a:rPr lang="en-US" altLang="en-US" sz="2400" b="1" dirty="0" err="1">
                <a:latin typeface="Book Antiqua" panose="02040602050305030304" pitchFamily="18" charset="0"/>
              </a:rPr>
              <a:t>Anyar</a:t>
            </a:r>
            <a:endParaRPr lang="en-US" altLang="en-US" sz="2400" b="1" dirty="0">
              <a:latin typeface="Book Antiqua" panose="0204060205030503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Sawah Besar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Jakpus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65F55EAA-56CF-4797-8A0D-E6A84DC4777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051C559F-C1BF-E3AA-B42B-567536C7BB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3CA50090-1515-BA40-4155-9EC3F158CD1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627"/>
          <a:stretch>
            <a:fillRect/>
          </a:stretch>
        </p:blipFill>
        <p:spPr>
          <a:xfrm>
            <a:off x="179388" y="1376363"/>
            <a:ext cx="4087812" cy="5022532"/>
          </a:xfrm>
        </p:spPr>
      </p:pic>
    </p:spTree>
    <p:extLst>
      <p:ext uri="{BB962C8B-B14F-4D97-AF65-F5344CB8AC3E}">
        <p14:creationId xmlns:p14="http://schemas.microsoft.com/office/powerpoint/2010/main" val="27584193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7C7F0-ED47-BDA2-9D2A-EA0F1057C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08B23F99-C142-C0CE-F67E-C292F685D5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5 x 10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100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2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2200 VA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SHM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1,200,000,000,-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C1B8D9AD-5D08-B382-A4D7-8D14F7A2E7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AV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06672/05/1B/25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22132F18-BA64-90EA-BB97-8832DA0432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RUMAH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Jl. </a:t>
            </a:r>
            <a:r>
              <a:rPr lang="en-US" altLang="en-US" sz="2400" b="1" dirty="0" err="1">
                <a:latin typeface="Book Antiqua" panose="02040602050305030304" pitchFamily="18" charset="0"/>
              </a:rPr>
              <a:t>Kosambi</a:t>
            </a:r>
            <a:r>
              <a:rPr lang="en-US" altLang="en-US" sz="2400" b="1" dirty="0">
                <a:latin typeface="Book Antiqua" panose="02040602050305030304" pitchFamily="18" charset="0"/>
              </a:rPr>
              <a:t> Baru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Cengkareng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D7B65B18-87F8-E1EE-F397-BCA52C36DF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2A8B0D73-837C-2BB9-B239-7697541BEA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1A97C1AD-97B2-AB8F-1A9B-2A8B67F1E25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25" y="1401763"/>
            <a:ext cx="4040188" cy="5003481"/>
          </a:xfrm>
        </p:spPr>
      </p:pic>
    </p:spTree>
    <p:extLst>
      <p:ext uri="{BB962C8B-B14F-4D97-AF65-F5344CB8AC3E}">
        <p14:creationId xmlns:p14="http://schemas.microsoft.com/office/powerpoint/2010/main" val="34950947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4A9993-81E9-D8AD-888C-3D1F2C3DEF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C06FE027-9C26-4C4E-CA58-EEB33A1779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6 x 15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108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2,5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4+1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2+1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3500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Utara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SHM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1,900,000,000,-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CF9DBE11-49FB-389F-4686-9058F493E7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AV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06673/03-12/31/25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C3D7ADD9-DCF1-8F43-2EF8-E054A22876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RUMAH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Jl. </a:t>
            </a:r>
            <a:r>
              <a:rPr lang="en-US" altLang="en-US" sz="2400" b="1" dirty="0" err="1">
                <a:latin typeface="Book Antiqua" panose="02040602050305030304" pitchFamily="18" charset="0"/>
              </a:rPr>
              <a:t>Kosambi</a:t>
            </a:r>
            <a:r>
              <a:rPr lang="en-US" altLang="en-US" sz="2400" b="1" dirty="0">
                <a:latin typeface="Book Antiqua" panose="02040602050305030304" pitchFamily="18" charset="0"/>
              </a:rPr>
              <a:t> Baru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Cengkareng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4DB6A568-F3D1-29AD-2006-AB215D7A32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7B65E272-7605-1E74-68B6-42C8C4B5C8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09DE59F0-44C8-C527-ACE0-651781322B9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67" b="12449"/>
          <a:stretch>
            <a:fillRect/>
          </a:stretch>
        </p:blipFill>
        <p:spPr>
          <a:xfrm>
            <a:off x="179388" y="1376363"/>
            <a:ext cx="4087812" cy="5028882"/>
          </a:xfrm>
        </p:spPr>
      </p:pic>
    </p:spTree>
    <p:extLst>
      <p:ext uri="{BB962C8B-B14F-4D97-AF65-F5344CB8AC3E}">
        <p14:creationId xmlns:p14="http://schemas.microsoft.com/office/powerpoint/2010/main" val="42897287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C104EC-1028-5A20-52FC-E770AAD387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A5127606-AB8C-07AB-1723-A802C399A1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5 x 10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100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2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2200 VA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Jet Pump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SHM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1,100,000,000,-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C7700B5E-C6F4-9B3D-8FC2-25A845EB86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AV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06674/08-3/1/25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DDE6ECE5-385B-EAA0-6D2C-D5E42C657C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RUMAH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Jl. </a:t>
            </a:r>
            <a:r>
              <a:rPr lang="en-US" altLang="en-US" sz="2400" b="1" dirty="0" err="1">
                <a:latin typeface="Book Antiqua" panose="02040602050305030304" pitchFamily="18" charset="0"/>
              </a:rPr>
              <a:t>Kosambi</a:t>
            </a:r>
            <a:r>
              <a:rPr lang="en-US" altLang="en-US" sz="2400" b="1" dirty="0">
                <a:latin typeface="Book Antiqua" panose="02040602050305030304" pitchFamily="18" charset="0"/>
              </a:rPr>
              <a:t> Baru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Cengkareng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0E175C18-ED20-2401-3E82-024120BF7A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F51CD337-D9ED-040E-69A2-749BD3D7DA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FF5A2AAE-2129-33AE-CF42-2DF1972A1C8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094"/>
          <a:stretch>
            <a:fillRect/>
          </a:stretch>
        </p:blipFill>
        <p:spPr>
          <a:xfrm>
            <a:off x="179388" y="1376363"/>
            <a:ext cx="4135437" cy="5028882"/>
          </a:xfrm>
        </p:spPr>
      </p:pic>
    </p:spTree>
    <p:extLst>
      <p:ext uri="{BB962C8B-B14F-4D97-AF65-F5344CB8AC3E}">
        <p14:creationId xmlns:p14="http://schemas.microsoft.com/office/powerpoint/2010/main" val="40086432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8B6023-61E9-519B-6F33-8E4D4F428C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F14F7CFF-8A8C-1BBB-E51B-340C43C723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8 x 22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SHM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3,500,000,000,-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BBBEE4DD-32FE-FC9E-92F1-3393B08D7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YV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06675/07/134B/25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75B27E56-A22E-14CB-65F0-7909E9E1AE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TANAH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Jl. Mangga 16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 err="1">
                <a:latin typeface="Book Antiqua" panose="02040602050305030304" pitchFamily="18" charset="0"/>
              </a:rPr>
              <a:t>Kebon</a:t>
            </a:r>
            <a:r>
              <a:rPr lang="en-US" altLang="en-US" sz="1600" dirty="0">
                <a:latin typeface="Book Antiqua" panose="02040602050305030304" pitchFamily="18" charset="0"/>
              </a:rPr>
              <a:t> </a:t>
            </a:r>
            <a:r>
              <a:rPr lang="en-US" altLang="en-US" sz="1600" dirty="0" err="1">
                <a:latin typeface="Book Antiqua" panose="02040602050305030304" pitchFamily="18" charset="0"/>
              </a:rPr>
              <a:t>Jeruk</a:t>
            </a:r>
            <a:r>
              <a:rPr lang="en-US" altLang="en-US" sz="1600" dirty="0">
                <a:latin typeface="Book Antiqua" panose="02040602050305030304" pitchFamily="18" charset="0"/>
              </a:rPr>
              <a:t>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7C12DA9C-6752-E839-4B6D-4E0C4B4B6B7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6AF1C829-81F4-1DF3-9358-01258CDE12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3DC37F4C-9CAA-6A61-4125-7EBE2AE6E4C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028"/>
          <a:stretch>
            <a:fillRect/>
          </a:stretch>
        </p:blipFill>
        <p:spPr>
          <a:xfrm>
            <a:off x="179388" y="1376363"/>
            <a:ext cx="4087812" cy="5028882"/>
          </a:xfrm>
        </p:spPr>
      </p:pic>
    </p:spTree>
    <p:extLst>
      <p:ext uri="{BB962C8B-B14F-4D97-AF65-F5344CB8AC3E}">
        <p14:creationId xmlns:p14="http://schemas.microsoft.com/office/powerpoint/2010/main" val="6444751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176F4D-FF5B-0D02-16D8-17B7FC86C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963138C2-229F-3182-6C07-334E0DD1D7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4 x 18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4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2200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SHM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130,000,000,-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938B2333-77B2-7014-D433-8BA2FB3BB9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YV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06676/02-4/23/25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6F3658AD-0C38-E13A-E01B-0C2F257732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RUKO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Jl. Taman Ratu Indah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 err="1">
                <a:latin typeface="Book Antiqua" panose="02040602050305030304" pitchFamily="18" charset="0"/>
              </a:rPr>
              <a:t>Kebon</a:t>
            </a:r>
            <a:r>
              <a:rPr lang="en-US" altLang="en-US" sz="1600" dirty="0">
                <a:latin typeface="Book Antiqua" panose="02040602050305030304" pitchFamily="18" charset="0"/>
              </a:rPr>
              <a:t> </a:t>
            </a:r>
            <a:r>
              <a:rPr lang="en-US" altLang="en-US" sz="1600" dirty="0" err="1">
                <a:latin typeface="Book Antiqua" panose="02040602050305030304" pitchFamily="18" charset="0"/>
              </a:rPr>
              <a:t>Jeruk</a:t>
            </a:r>
            <a:r>
              <a:rPr lang="en-US" altLang="en-US" sz="1600" dirty="0">
                <a:latin typeface="Book Antiqua" panose="02040602050305030304" pitchFamily="18" charset="0"/>
              </a:rPr>
              <a:t>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3753ACC6-9F99-7F0F-B8C3-E87787EB87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FE2038ED-0A43-7832-97D6-F98D84847D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29E8F960-F79F-1038-CF25-FA6EC74D661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10" b="19739"/>
          <a:stretch>
            <a:fillRect/>
          </a:stretch>
        </p:blipFill>
        <p:spPr>
          <a:xfrm>
            <a:off x="179388" y="1376363"/>
            <a:ext cx="4087812" cy="5028882"/>
          </a:xfrm>
        </p:spPr>
      </p:pic>
    </p:spTree>
    <p:extLst>
      <p:ext uri="{BB962C8B-B14F-4D97-AF65-F5344CB8AC3E}">
        <p14:creationId xmlns:p14="http://schemas.microsoft.com/office/powerpoint/2010/main" val="15552111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2F5D54-8D4C-7328-DC59-5D9D197F2D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D7B91AEF-0E99-6D62-A0A3-1C11C9BB68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4,5 x 22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4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5500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-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SEWA : Rp. 150,000,000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7,000,000,000,-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4490B78F-63D0-ECE6-22F0-BB841FE543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YV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06677//29/25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E1BD5FBC-6F9D-E570-E0AB-7769AA77FE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RUKO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Jl. </a:t>
            </a:r>
            <a:r>
              <a:rPr lang="en-US" altLang="en-US" sz="2400" b="1" dirty="0" err="1">
                <a:latin typeface="Book Antiqua" panose="02040602050305030304" pitchFamily="18" charset="0"/>
              </a:rPr>
              <a:t>Lautze</a:t>
            </a:r>
            <a:r>
              <a:rPr lang="en-US" altLang="en-US" sz="2400" b="1" dirty="0">
                <a:latin typeface="Book Antiqua" panose="02040602050305030304" pitchFamily="18" charset="0"/>
              </a:rPr>
              <a:t> Raya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Sawah Besar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Jakpus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D9363E23-A23A-E4D2-6004-F45CD683AF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52DDD882-5B34-D318-EC6F-C154C391B9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361609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</a:t>
            </a:r>
            <a:r>
              <a:rPr lang="en-US" altLang="en-US" sz="6000" dirty="0">
                <a:latin typeface="Bodoni MT Black" panose="02070A03080606020203" pitchFamily="18" charset="0"/>
              </a:rPr>
              <a:t>DIJUAL/DISEWA</a:t>
            </a:r>
            <a:endParaRPr lang="id-ID" altLang="en-US" sz="6600" dirty="0"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43D6BA18-FE20-7DDE-E288-526EAC93D14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028"/>
          <a:stretch>
            <a:fillRect/>
          </a:stretch>
        </p:blipFill>
        <p:spPr>
          <a:xfrm>
            <a:off x="179387" y="1376363"/>
            <a:ext cx="4135437" cy="5028882"/>
          </a:xfrm>
        </p:spPr>
      </p:pic>
    </p:spTree>
    <p:extLst>
      <p:ext uri="{BB962C8B-B14F-4D97-AF65-F5344CB8AC3E}">
        <p14:creationId xmlns:p14="http://schemas.microsoft.com/office/powerpoint/2010/main" val="20278149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F801BB-6417-1CCC-5A8F-3101A361B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90909297-3A18-EED0-7EBE-C42BAFCFEE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6 x 20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2+1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1+1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SHM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1,700,000,000,-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3355E7EC-46B8-EAC0-0132-7A0B3E7539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AV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06678/01-10/4/25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1683733C-96E6-85FD-3253-8DD32E2759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RUMAH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</a:t>
            </a:r>
            <a:r>
              <a:rPr lang="en-US" altLang="en-US" sz="2400" b="1" dirty="0" err="1">
                <a:latin typeface="Book Antiqua" panose="02040602050305030304" pitchFamily="18" charset="0"/>
              </a:rPr>
              <a:t>Kosambi</a:t>
            </a:r>
            <a:r>
              <a:rPr lang="en-US" altLang="en-US" sz="2400" b="1" dirty="0">
                <a:latin typeface="Book Antiqua" panose="02040602050305030304" pitchFamily="18" charset="0"/>
              </a:rPr>
              <a:t> Baru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Cengkareng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D9130E28-326C-75E4-EA7E-27AD511791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7BF52B32-DA42-BD2E-4C54-397A9B516C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BF8B64C3-835E-7EC0-F876-E1FA89FB2E5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7" b="10540"/>
          <a:stretch>
            <a:fillRect/>
          </a:stretch>
        </p:blipFill>
        <p:spPr>
          <a:xfrm>
            <a:off x="250825" y="1376363"/>
            <a:ext cx="4040188" cy="5022532"/>
          </a:xfrm>
        </p:spPr>
      </p:pic>
    </p:spTree>
    <p:extLst>
      <p:ext uri="{BB962C8B-B14F-4D97-AF65-F5344CB8AC3E}">
        <p14:creationId xmlns:p14="http://schemas.microsoft.com/office/powerpoint/2010/main" val="42298911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DF745C-C3FF-680E-6B36-4B5CF1967E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A11186ED-CA3A-90EC-1A99-9669357574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141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3500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SHM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2,000,000,000,-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1E358122-3BC4-17F4-C72F-D57C7F3FF9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AV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06679//21/25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88F5FA39-B6D8-5512-56A0-BCEF584CD4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RUMAH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Tambora Raya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Tambora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3EBB1880-7949-3E33-0E7A-D036F262453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CD451CA9-2AAA-4D5D-C439-676A454671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CD6CFFDC-2677-7124-B223-75CE34511D2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" t="16719" r="-7" b="10834"/>
          <a:stretch>
            <a:fillRect/>
          </a:stretch>
        </p:blipFill>
        <p:spPr>
          <a:xfrm>
            <a:off x="179388" y="1401763"/>
            <a:ext cx="4087812" cy="4997132"/>
          </a:xfrm>
        </p:spPr>
      </p:pic>
    </p:spTree>
    <p:extLst>
      <p:ext uri="{BB962C8B-B14F-4D97-AF65-F5344CB8AC3E}">
        <p14:creationId xmlns:p14="http://schemas.microsoft.com/office/powerpoint/2010/main" val="4049077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94D994-271E-D270-DEF2-E3D8ADDB7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519319F1-9960-2DEB-2E6E-AF938993E3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4 x 50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4400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HGB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6,200,000,000,-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68416233-2608-490E-E825-75D0DB5998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AV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06680//150/25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B9FF6C45-FBA6-8BD9-CBA7-31932FD06F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RUKO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Jl. KH. Moh Mansyur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Tambora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3FB0BA55-B135-085A-36DC-F15954752A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6328B347-7188-80A7-898C-C6184480B2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BBA0A467-F0B0-A1FF-CAAB-E4A92B05169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739"/>
          <a:stretch>
            <a:fillRect/>
          </a:stretch>
        </p:blipFill>
        <p:spPr>
          <a:xfrm>
            <a:off x="179388" y="1376363"/>
            <a:ext cx="4087812" cy="5028882"/>
          </a:xfrm>
        </p:spPr>
      </p:pic>
    </p:spTree>
    <p:extLst>
      <p:ext uri="{BB962C8B-B14F-4D97-AF65-F5344CB8AC3E}">
        <p14:creationId xmlns:p14="http://schemas.microsoft.com/office/powerpoint/2010/main" val="10747542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E759A6-3821-C83B-BF30-A589AD940C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D7801349-0300-D35E-276E-F60C0FC9E2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78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4 x 18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3,5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4400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Token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JUAL HOOK : RP. 4,000,000,000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3,650,000,000,-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18298EAA-C1D5-EAF9-8B61-2EF123640D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AV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06681/5-023/1/25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1D2C910D-B042-BD62-CC16-C3524A44AD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9952" y="802352"/>
            <a:ext cx="540972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>
                <a:latin typeface="Book Antiqua" panose="02040602050305030304" pitchFamily="18" charset="0"/>
              </a:rPr>
              <a:t>RUKO </a:t>
            </a:r>
            <a:r>
              <a:rPr lang="id-ID" altLang="en-US" sz="2000" b="1" dirty="0">
                <a:latin typeface="Book Antiqua" panose="02040602050305030304" pitchFamily="18" charset="0"/>
              </a:rPr>
              <a:t>–</a:t>
            </a:r>
            <a:r>
              <a:rPr lang="en-US" altLang="en-US" sz="2000" b="1" dirty="0">
                <a:latin typeface="Book Antiqua" panose="02040602050305030304" pitchFamily="18" charset="0"/>
              </a:rPr>
              <a:t> Jl. Taman Ratu Raya , Jl. Sunrise Garden Multi Plaza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</a:rPr>
              <a:t>Cengkareng - </a:t>
            </a:r>
            <a:r>
              <a:rPr lang="en-US" altLang="en-US" sz="2000" dirty="0" err="1">
                <a:latin typeface="Book Antiqua" panose="02040602050305030304" pitchFamily="18" charset="0"/>
              </a:rPr>
              <a:t>Jakbar</a:t>
            </a:r>
            <a:endParaRPr lang="id-ID" altLang="en-US" sz="20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FFE70D99-7081-A394-A31D-B5628D74C2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633C8C65-AE42-814A-21E4-DD4356A9B4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44463" y="-82721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9F6C8C2A-DF59-04D5-26B5-6E4B7BEAAEA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55" b="21561"/>
          <a:stretch>
            <a:fillRect/>
          </a:stretch>
        </p:blipFill>
        <p:spPr>
          <a:xfrm>
            <a:off x="179387" y="1752600"/>
            <a:ext cx="4135437" cy="4678204"/>
          </a:xfrm>
        </p:spPr>
      </p:pic>
    </p:spTree>
    <p:extLst>
      <p:ext uri="{BB962C8B-B14F-4D97-AF65-F5344CB8AC3E}">
        <p14:creationId xmlns:p14="http://schemas.microsoft.com/office/powerpoint/2010/main" val="38239363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A05A0F-F373-50B0-34CE-7C9D127EEA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FDC8C1C2-F9C1-FDE6-0DB1-4808B37D11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114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72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3+1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4400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Timur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SHM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2,750,000,000,-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8B0892C2-5D81-F5A5-BBF9-9279383043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AV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06682/010-3/4/25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C79B123B-26BA-6A78-D751-FE23B8B4AD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RUMAH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Jl. Taman Ratu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 err="1">
                <a:latin typeface="Book Antiqua" panose="02040602050305030304" pitchFamily="18" charset="0"/>
              </a:rPr>
              <a:t>Kebon</a:t>
            </a:r>
            <a:r>
              <a:rPr lang="en-US" altLang="en-US" sz="1600" dirty="0">
                <a:latin typeface="Book Antiqua" panose="02040602050305030304" pitchFamily="18" charset="0"/>
              </a:rPr>
              <a:t> </a:t>
            </a:r>
            <a:r>
              <a:rPr lang="en-US" altLang="en-US" sz="1600" dirty="0" err="1">
                <a:latin typeface="Book Antiqua" panose="02040602050305030304" pitchFamily="18" charset="0"/>
              </a:rPr>
              <a:t>Jeruk</a:t>
            </a:r>
            <a:r>
              <a:rPr lang="en-US" altLang="en-US" sz="1600" dirty="0">
                <a:latin typeface="Book Antiqua" panose="02040602050305030304" pitchFamily="18" charset="0"/>
              </a:rPr>
              <a:t>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CD923FB0-CE37-C8CD-F7C2-963BCC4E462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4A22E1F0-02C4-767E-6CC8-F677B1F2C9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990AA35E-1A7D-A66A-A3CE-970CFB4ECB1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88" y="1376363"/>
            <a:ext cx="4135437" cy="5028882"/>
          </a:xfrm>
        </p:spPr>
      </p:pic>
    </p:spTree>
    <p:extLst>
      <p:ext uri="{BB962C8B-B14F-4D97-AF65-F5344CB8AC3E}">
        <p14:creationId xmlns:p14="http://schemas.microsoft.com/office/powerpoint/2010/main" val="29245078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BA6C75-35C4-1140-1B38-12C66D6326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976BC20C-BEBE-7DE8-65F0-15E96A5E59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135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165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2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2200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Barat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SHM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2,200,000,000,-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234BAEDC-C799-0FA9-C25B-9846A12CD0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AV/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06683/08/18/25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6F75C227-7A1A-2698-AC6C-073A62A321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RUMAH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Jl. Taman Ratu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 err="1">
                <a:latin typeface="Book Antiqua" panose="02040602050305030304" pitchFamily="18" charset="0"/>
              </a:rPr>
              <a:t>Kebon</a:t>
            </a:r>
            <a:r>
              <a:rPr lang="en-US" altLang="en-US" sz="1600" dirty="0">
                <a:latin typeface="Book Antiqua" panose="02040602050305030304" pitchFamily="18" charset="0"/>
              </a:rPr>
              <a:t> </a:t>
            </a:r>
            <a:r>
              <a:rPr lang="en-US" altLang="en-US" sz="1600" dirty="0" err="1">
                <a:latin typeface="Book Antiqua" panose="02040602050305030304" pitchFamily="18" charset="0"/>
              </a:rPr>
              <a:t>Jeruk</a:t>
            </a:r>
            <a:r>
              <a:rPr lang="en-US" altLang="en-US" sz="1600" dirty="0">
                <a:latin typeface="Book Antiqua" panose="02040602050305030304" pitchFamily="18" charset="0"/>
              </a:rPr>
              <a:t>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1223E951-2179-0A97-3228-EF286F657A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67AEEFF6-9D4D-4EAD-1001-D05BD1C0DA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36164188-C1BC-1248-7091-621A4171687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12" b="10627"/>
          <a:stretch>
            <a:fillRect/>
          </a:stretch>
        </p:blipFill>
        <p:spPr>
          <a:xfrm>
            <a:off x="179388" y="1376363"/>
            <a:ext cx="4135437" cy="5028882"/>
          </a:xfrm>
        </p:spPr>
      </p:pic>
    </p:spTree>
    <p:extLst>
      <p:ext uri="{BB962C8B-B14F-4D97-AF65-F5344CB8AC3E}">
        <p14:creationId xmlns:p14="http://schemas.microsoft.com/office/powerpoint/2010/main" val="37448793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2419FA-1DBE-07AD-482F-7ECFD7A2D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832553EE-AE7B-EE92-FA09-6FD941BD60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715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550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2200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Air Tanah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-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600,000,000,-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7910F0EA-5E44-8C3C-5BFC-931A8B78EF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YV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06684//32/25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D8DC8340-D77A-E384-5CD9-FD6DDC310C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GUDANG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Jl. </a:t>
            </a:r>
            <a:r>
              <a:rPr lang="en-US" altLang="en-US" sz="2400" b="1" dirty="0" err="1">
                <a:latin typeface="Book Antiqua" panose="02040602050305030304" pitchFamily="18" charset="0"/>
              </a:rPr>
              <a:t>Kapuk</a:t>
            </a:r>
            <a:r>
              <a:rPr lang="en-US" altLang="en-US" sz="2400" b="1" dirty="0">
                <a:latin typeface="Book Antiqua" panose="02040602050305030304" pitchFamily="18" charset="0"/>
              </a:rPr>
              <a:t> Raya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Cengkareng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994CE1D7-BF0F-E286-EE00-0E7A6C78568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302F11B7-3D72-5A28-68BA-71C8ED4AF8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</a:t>
            </a:r>
            <a:r>
              <a:rPr lang="en-US" altLang="en-US" sz="6000" dirty="0">
                <a:solidFill>
                  <a:srgbClr val="3333FF"/>
                </a:solidFill>
                <a:latin typeface="Bodoni MT Black" panose="02070A03080606020203" pitchFamily="18" charset="0"/>
              </a:rPr>
              <a:t>DI SEWA</a:t>
            </a:r>
            <a:endParaRPr lang="id-ID" altLang="en-US" sz="6600" dirty="0">
              <a:solidFill>
                <a:srgbClr val="3333FF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A5697733-3C62-C1AC-E26B-0740F9AF667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88" b="16381"/>
          <a:stretch>
            <a:fillRect/>
          </a:stretch>
        </p:blipFill>
        <p:spPr>
          <a:xfrm>
            <a:off x="250825" y="1376363"/>
            <a:ext cx="4040188" cy="5028882"/>
          </a:xfrm>
        </p:spPr>
      </p:pic>
    </p:spTree>
    <p:extLst>
      <p:ext uri="{BB962C8B-B14F-4D97-AF65-F5344CB8AC3E}">
        <p14:creationId xmlns:p14="http://schemas.microsoft.com/office/powerpoint/2010/main" val="16000225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03B329-6245-A6E7-8AD0-BDE1D64A60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B992D248-547A-1CEC-722C-8C2AA6CE2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4,5 x 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318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4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7700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&amp; Air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Sumur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Selatan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SHM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5,500,000,000,-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934CA104-6299-395C-E6CA-43A8EF53F7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YV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06685//39LL/25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EE08F376-4855-C01C-4C65-E76FC15471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RUKO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Jl. Mangga Dua Raya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 err="1">
                <a:latin typeface="Book Antiqua" panose="02040602050305030304" pitchFamily="18" charset="0"/>
              </a:rPr>
              <a:t>Pademangan</a:t>
            </a:r>
            <a:r>
              <a:rPr lang="en-US" altLang="en-US" sz="1600" dirty="0">
                <a:latin typeface="Book Antiqua" panose="02040602050305030304" pitchFamily="18" charset="0"/>
              </a:rPr>
              <a:t>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Jakut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9A784513-2AB5-277D-0F37-BBB8D1E592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1F8720FC-2450-5117-E672-DEB1D559E7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6232272F-827D-2930-3AFB-0F56ED2ABC0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561"/>
          <a:stretch>
            <a:fillRect/>
          </a:stretch>
        </p:blipFill>
        <p:spPr>
          <a:xfrm>
            <a:off x="179388" y="1376363"/>
            <a:ext cx="4087812" cy="5028882"/>
          </a:xfrm>
        </p:spPr>
      </p:pic>
    </p:spTree>
    <p:extLst>
      <p:ext uri="{BB962C8B-B14F-4D97-AF65-F5344CB8AC3E}">
        <p14:creationId xmlns:p14="http://schemas.microsoft.com/office/powerpoint/2010/main" val="18846116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D93214-05C8-F715-CB4D-57AF2154E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2F45B748-1FCC-8BE7-FB24-D2D4071B27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4,8 x 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4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4400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&amp; Air Tanah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SHM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4,100,000,000,-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576B0AC6-0584-0EE5-530D-548F9FA6DF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YV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06686//11C/25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5C67DF21-D1A0-6BC5-9A4C-70CE746ED4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RUKO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Jl. </a:t>
            </a:r>
            <a:r>
              <a:rPr lang="en-US" altLang="en-US" sz="2400" b="1" dirty="0" err="1">
                <a:latin typeface="Book Antiqua" panose="02040602050305030304" pitchFamily="18" charset="0"/>
              </a:rPr>
              <a:t>Gedong</a:t>
            </a:r>
            <a:r>
              <a:rPr lang="en-US" altLang="en-US" sz="2400" b="1" dirty="0">
                <a:latin typeface="Book Antiqua" panose="02040602050305030304" pitchFamily="18" charset="0"/>
              </a:rPr>
              <a:t> Panjang 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 err="1">
                <a:latin typeface="Book Antiqua" panose="02040602050305030304" pitchFamily="18" charset="0"/>
              </a:rPr>
              <a:t>Penjaringan</a:t>
            </a:r>
            <a:r>
              <a:rPr lang="en-US" altLang="en-US" sz="1600" dirty="0">
                <a:latin typeface="Book Antiqua" panose="02040602050305030304" pitchFamily="18" charset="0"/>
              </a:rPr>
              <a:t>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Jakut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23F3C127-D710-906B-3A45-33BF30F9DE6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373AE91C-95AA-67D9-A428-F32175F0B0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C6B8B37F-FA89-0D0D-5154-BDC84F41A9B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561"/>
          <a:stretch>
            <a:fillRect/>
          </a:stretch>
        </p:blipFill>
        <p:spPr>
          <a:xfrm>
            <a:off x="179388" y="1376363"/>
            <a:ext cx="4087812" cy="5022532"/>
          </a:xfrm>
        </p:spPr>
      </p:pic>
    </p:spTree>
    <p:extLst>
      <p:ext uri="{BB962C8B-B14F-4D97-AF65-F5344CB8AC3E}">
        <p14:creationId xmlns:p14="http://schemas.microsoft.com/office/powerpoint/2010/main" val="33118677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4EBA5-E1A7-2CD5-CBA8-EB473FEA0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D7C91151-55F5-1F7D-6013-593D8FEFDA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4 x 45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2200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SHM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2,750,000,000,-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715353AF-8CD9-5680-8C49-E3DD7C0CD3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YV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06687//79/25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01C5DA0C-04F1-7419-1D94-CCC5412D4C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RUMAH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Jl. Laksa 4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Tambora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3FCF7B97-576D-7134-1E7F-33A326B197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266480C9-1325-A50A-A527-81C3C6EB81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CD69DEAF-60E1-C99D-3558-C30481221E2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01" b="30673"/>
          <a:stretch>
            <a:fillRect/>
          </a:stretch>
        </p:blipFill>
        <p:spPr>
          <a:xfrm>
            <a:off x="179388" y="1401763"/>
            <a:ext cx="4087811" cy="4997132"/>
          </a:xfrm>
        </p:spPr>
      </p:pic>
    </p:spTree>
    <p:extLst>
      <p:ext uri="{BB962C8B-B14F-4D97-AF65-F5344CB8AC3E}">
        <p14:creationId xmlns:p14="http://schemas.microsoft.com/office/powerpoint/2010/main" val="39632649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CBF0B2-88AE-0227-1735-83AD99BC9B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74EC9515-D928-6F88-81C5-913D2B52CA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3,7 x 36,6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204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2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2200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Timur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SHM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2,000,000,000,-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411B62E9-F917-8188-4A4E-8AD35A1369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YV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06688//86/25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E8DB36CB-153E-551B-28EA-36AD18432D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RUMAH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Jl. Laksa 4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Tambora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2278CBB4-9A9C-738D-59E9-7B478AB840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35C6080F-8040-E00E-C16E-5A405D2800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CBBFF023-3086-AE88-0AF0-F4E7E4F70E9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88" y="1376363"/>
            <a:ext cx="4087812" cy="5022532"/>
          </a:xfrm>
        </p:spPr>
      </p:pic>
    </p:spTree>
    <p:extLst>
      <p:ext uri="{BB962C8B-B14F-4D97-AF65-F5344CB8AC3E}">
        <p14:creationId xmlns:p14="http://schemas.microsoft.com/office/powerpoint/2010/main" val="22625588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60DD55-947B-E529-6F6B-7C95DA22A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953439CA-0FF1-2327-407D-3043D44A70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5 x 12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4,5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2200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&amp; Air Tanah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-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SEWA 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80,000,000,-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36682DAE-E4D8-DDAA-A308-4F558C156F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YV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06689//26/25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686885F9-9D00-1667-E5F1-0472D0DEF3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RUMAH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Jl. Laksa 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Tambora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D90B5E3F-4371-032D-FF83-7A19A23CD1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319303BB-1367-2122-F154-E101E0374B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</a:t>
            </a:r>
            <a:r>
              <a:rPr lang="en-US" altLang="en-US" sz="6000" dirty="0">
                <a:solidFill>
                  <a:srgbClr val="3333FF"/>
                </a:solidFill>
                <a:latin typeface="Bodoni MT Black" panose="02070A03080606020203" pitchFamily="18" charset="0"/>
              </a:rPr>
              <a:t>DI SEWA</a:t>
            </a:r>
            <a:endParaRPr lang="id-ID" altLang="en-US" sz="6600" dirty="0">
              <a:solidFill>
                <a:srgbClr val="3333FF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6A66765C-D493-FC2A-41BF-F06D9A03B5A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88" y="1401763"/>
            <a:ext cx="4135437" cy="4997132"/>
          </a:xfrm>
        </p:spPr>
      </p:pic>
    </p:spTree>
    <p:extLst>
      <p:ext uri="{BB962C8B-B14F-4D97-AF65-F5344CB8AC3E}">
        <p14:creationId xmlns:p14="http://schemas.microsoft.com/office/powerpoint/2010/main" val="41396703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7A0C1F-2EC5-F859-7579-A2C98C0BC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BD4C8C5D-2ADF-11EA-E109-7830BF51BB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4,5 x 13,5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4,5 x 12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3500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WTP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AC 4 Unit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HGB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2,600,000,000,-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D05279AA-5687-875C-03AE-5FCDAD49E2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AV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06690/02/3-5/25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B40662AC-5F01-B7BD-30E8-232B65E049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RUKO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City Square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 err="1">
                <a:latin typeface="Book Antiqua" panose="02040602050305030304" pitchFamily="18" charset="0"/>
              </a:rPr>
              <a:t>Kalideres</a:t>
            </a:r>
            <a:r>
              <a:rPr lang="en-US" altLang="en-US" sz="1600" dirty="0">
                <a:latin typeface="Book Antiqua" panose="02040602050305030304" pitchFamily="18" charset="0"/>
              </a:rPr>
              <a:t>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F99A6FE8-B366-2D1D-4566-0D2C570680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F368629B-04B3-7750-D497-4C8BA893DC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D4958CA0-8E59-75AA-D206-EC1E68E9761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88" y="1376363"/>
            <a:ext cx="4087812" cy="5022532"/>
          </a:xfrm>
        </p:spPr>
      </p:pic>
    </p:spTree>
    <p:extLst>
      <p:ext uri="{BB962C8B-B14F-4D97-AF65-F5344CB8AC3E}">
        <p14:creationId xmlns:p14="http://schemas.microsoft.com/office/powerpoint/2010/main" val="269215940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A6CD9-BF1D-F825-2A0F-4D4367544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33241C48-987A-B69D-150C-E2F7446A77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4 x 15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180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4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2+1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3500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SHM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SEWA : Rp. 80,000,000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3,200,000,000,-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9CFF4BD3-CE4D-CD2A-56A9-2FBDBD4D11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AV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06691/02/3/25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05AD48A1-BB7B-523F-76BF-E16527F2FD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RUKO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Indah Peta Selatan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 err="1">
                <a:latin typeface="Book Antiqua" panose="02040602050305030304" pitchFamily="18" charset="0"/>
              </a:rPr>
              <a:t>Kalideres</a:t>
            </a:r>
            <a:r>
              <a:rPr lang="en-US" altLang="en-US" sz="1600" dirty="0">
                <a:latin typeface="Book Antiqua" panose="02040602050305030304" pitchFamily="18" charset="0"/>
              </a:rPr>
              <a:t>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355970BF-FDCB-6C3A-D43E-A8CFA30F7E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F8B82254-F3F3-43DC-F5D3-93942BBFC8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361609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</a:t>
            </a:r>
            <a:r>
              <a:rPr lang="en-US" altLang="en-US" sz="6000" dirty="0">
                <a:latin typeface="Bodoni MT Black" panose="02070A03080606020203" pitchFamily="18" charset="0"/>
              </a:rPr>
              <a:t>DIJUAL/DISEWA</a:t>
            </a:r>
            <a:endParaRPr lang="id-ID" altLang="en-US" sz="6600" dirty="0"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EF3AF92D-CA5C-96BA-57BB-E9D79009462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88" y="1401763"/>
            <a:ext cx="4087812" cy="5003482"/>
          </a:xfrm>
        </p:spPr>
      </p:pic>
    </p:spTree>
    <p:extLst>
      <p:ext uri="{BB962C8B-B14F-4D97-AF65-F5344CB8AC3E}">
        <p14:creationId xmlns:p14="http://schemas.microsoft.com/office/powerpoint/2010/main" val="409968284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D0CC5-5E64-6FE7-1EDC-2BC658454A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BE99CA31-5C34-9195-E445-7FB69C7088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7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u="sng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4 x 15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4,5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4400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Sumur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Bor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-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3,500,000,000,-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6FB534A8-C8E9-270B-4284-1D92CCA8E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AV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06692/04/3/25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C42A4EFA-9160-C868-E06C-00FEF3BDCC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6" y="914400"/>
            <a:ext cx="4600576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RUKO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Duta Indah Alpha 2 Jl. Peta Selatan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 err="1">
                <a:latin typeface="Book Antiqua" panose="02040602050305030304" pitchFamily="18" charset="0"/>
              </a:rPr>
              <a:t>Kalideres</a:t>
            </a:r>
            <a:r>
              <a:rPr lang="en-US" altLang="en-US" sz="1600" dirty="0">
                <a:latin typeface="Book Antiqua" panose="02040602050305030304" pitchFamily="18" charset="0"/>
              </a:rPr>
              <a:t>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213860B7-08B8-3B53-BB92-D77B68DDF3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6E37204C-AF4D-CD56-894A-73EB07D60A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6F17193A-BF1A-C962-4205-55A4568E5A5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88" y="1376363"/>
            <a:ext cx="4135436" cy="5023663"/>
          </a:xfrm>
        </p:spPr>
      </p:pic>
    </p:spTree>
    <p:extLst>
      <p:ext uri="{BB962C8B-B14F-4D97-AF65-F5344CB8AC3E}">
        <p14:creationId xmlns:p14="http://schemas.microsoft.com/office/powerpoint/2010/main" val="100150707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3D72A7-37F2-A050-E838-9463CA231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A941F27B-A2EE-7BF8-9E26-68C62E5CE9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76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186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7500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WTP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Selatan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HGB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2,700,000,000,-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7CD5CAD5-CC70-0DFC-3F83-9138BC1A24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AV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06693/08-1//25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534B7839-34DD-5883-DE8D-3E470903AA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9952" y="914400"/>
            <a:ext cx="540886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RUKO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City Square Peta Selatan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 err="1">
                <a:latin typeface="Book Antiqua" panose="02040602050305030304" pitchFamily="18" charset="0"/>
              </a:rPr>
              <a:t>Kalideres</a:t>
            </a:r>
            <a:r>
              <a:rPr lang="en-US" altLang="en-US" sz="1600" dirty="0">
                <a:latin typeface="Book Antiqua" panose="02040602050305030304" pitchFamily="18" charset="0"/>
              </a:rPr>
              <a:t>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6F0E1EB6-7541-7061-C662-D9AA31BC5A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43622EDC-AF38-6722-B4E7-727DABB14F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FE89225B-C152-8A72-7EC9-40698970E23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64"/>
          <a:stretch>
            <a:fillRect/>
          </a:stretch>
        </p:blipFill>
        <p:spPr>
          <a:xfrm>
            <a:off x="179387" y="1682749"/>
            <a:ext cx="4135437" cy="4716145"/>
          </a:xfrm>
        </p:spPr>
      </p:pic>
    </p:spTree>
    <p:extLst>
      <p:ext uri="{BB962C8B-B14F-4D97-AF65-F5344CB8AC3E}">
        <p14:creationId xmlns:p14="http://schemas.microsoft.com/office/powerpoint/2010/main" val="99592464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E7A8C-2C06-E930-8F63-C3FE946483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4572E5A1-0D45-F46B-8293-5137A2C2D4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16 x 4,5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2200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-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2,700,000,000,-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1DA6BEF5-BBF0-F25C-B634-A7A755654F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YV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06694/03-1/11/25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69A6A295-2E77-994E-BDF9-6FB5FFB2F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RUKO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Jl. Poris Paradise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Tangerang - Banten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5B86C6AA-BEED-92B0-02AF-94C286036A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C946621E-485D-19A5-8CF7-A87BD5A4B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B5416264-0D59-0187-A893-34CEF281AA4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" t="5275" r="-7" b="10325"/>
          <a:stretch>
            <a:fillRect/>
          </a:stretch>
        </p:blipFill>
        <p:spPr>
          <a:xfrm>
            <a:off x="179387" y="1376363"/>
            <a:ext cx="4135437" cy="5022532"/>
          </a:xfrm>
        </p:spPr>
      </p:pic>
    </p:spTree>
    <p:extLst>
      <p:ext uri="{BB962C8B-B14F-4D97-AF65-F5344CB8AC3E}">
        <p14:creationId xmlns:p14="http://schemas.microsoft.com/office/powerpoint/2010/main" val="49608351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C470B9-66DA-90EF-0C3F-F82B2E1310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A7EF0F3A-326D-88E3-359E-C887E910F1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5 x 14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2,5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10000 KWH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SHM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1,960,000,000,-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9BF7838F-35F5-FE84-1493-C5EE637F2C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YV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06695/01-3/7/25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B28EFC34-200A-4EC8-37AE-F64D24A171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RUKO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Jl. </a:t>
            </a:r>
            <a:r>
              <a:rPr lang="en-US" altLang="en-US" sz="2400" b="1" dirty="0" err="1">
                <a:latin typeface="Book Antiqua" panose="02040602050305030304" pitchFamily="18" charset="0"/>
              </a:rPr>
              <a:t>Simprug</a:t>
            </a:r>
            <a:r>
              <a:rPr lang="en-US" altLang="en-US" sz="2400" b="1" dirty="0">
                <a:latin typeface="Book Antiqua" panose="02040602050305030304" pitchFamily="18" charset="0"/>
              </a:rPr>
              <a:t> Poris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Tangerang - Banten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13CA86D4-DB79-57AE-6494-34C8457EDE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83CE4FC4-0441-B8AB-8C46-8352E655B4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363B6425-3658-B96F-3A04-FB0786EB6DC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77" b="27028"/>
          <a:stretch>
            <a:fillRect/>
          </a:stretch>
        </p:blipFill>
        <p:spPr>
          <a:xfrm>
            <a:off x="179388" y="1401763"/>
            <a:ext cx="4087812" cy="4997132"/>
          </a:xfrm>
        </p:spPr>
      </p:pic>
    </p:spTree>
    <p:extLst>
      <p:ext uri="{BB962C8B-B14F-4D97-AF65-F5344CB8AC3E}">
        <p14:creationId xmlns:p14="http://schemas.microsoft.com/office/powerpoint/2010/main" val="39946088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CC2247-9D25-9D05-D6BF-BB316C001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64F47712-B421-8B8D-447C-AD92A712AF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6 x 15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1,5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2+1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1+1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2200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WTP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SHM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SEWA : Rp. 60,000,000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1,600,000,000,-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F9A6C8A6-7803-59DC-EC71-AC9B115574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HV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06696/02-26/18/25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3B8ABDA5-504E-3AD2-470F-ABAAB2E25A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RUMAH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Citra 3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 err="1">
                <a:latin typeface="Book Antiqua" panose="02040602050305030304" pitchFamily="18" charset="0"/>
              </a:rPr>
              <a:t>Kalideres</a:t>
            </a:r>
            <a:r>
              <a:rPr lang="en-US" altLang="en-US" sz="1600" dirty="0">
                <a:latin typeface="Book Antiqua" panose="02040602050305030304" pitchFamily="18" charset="0"/>
              </a:rPr>
              <a:t>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4DDD1FE3-B6A5-5DE6-7290-860BA9976E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DB16FDE1-E7EA-E327-6E34-E6D5DE49CE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361609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latin typeface="Bodoni MT Black" panose="02070A03080606020203" pitchFamily="18" charset="0"/>
              </a:rPr>
              <a:t>  DIJUAL/DISEWA</a:t>
            </a:r>
            <a:endParaRPr lang="id-ID" altLang="en-US" sz="6600" dirty="0"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493810B4-BE46-EE2B-7FD3-464CA8025CB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4" b="8163"/>
          <a:stretch>
            <a:fillRect/>
          </a:stretch>
        </p:blipFill>
        <p:spPr>
          <a:xfrm>
            <a:off x="227012" y="1376363"/>
            <a:ext cx="4040188" cy="5028882"/>
          </a:xfrm>
        </p:spPr>
      </p:pic>
    </p:spTree>
    <p:extLst>
      <p:ext uri="{BB962C8B-B14F-4D97-AF65-F5344CB8AC3E}">
        <p14:creationId xmlns:p14="http://schemas.microsoft.com/office/powerpoint/2010/main" val="28965293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E2E72-57D1-0A7D-F7C1-B8B17907A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DDDCD32E-CF74-8F12-A1BA-3256AEC34F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7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4,5 x 17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165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3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4400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Barat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SHM &amp; IMB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SEWA 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120,000,000,-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835F47DA-5F6A-14EC-96A4-F97345755E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AV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06697//11E/25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95B50FA1-723D-F46A-08DD-4BF4F2C2B2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RUKO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</a:t>
            </a:r>
            <a:r>
              <a:rPr lang="en-US" altLang="en-US" sz="2400" b="1" dirty="0" err="1">
                <a:latin typeface="Book Antiqua" panose="02040602050305030304" pitchFamily="18" charset="0"/>
              </a:rPr>
              <a:t>Jembatan</a:t>
            </a:r>
            <a:r>
              <a:rPr lang="en-US" altLang="en-US" sz="2400" b="1" dirty="0">
                <a:latin typeface="Book Antiqua" panose="02040602050305030304" pitchFamily="18" charset="0"/>
              </a:rPr>
              <a:t> 2 Raya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Tambora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D96AA84D-6800-96C9-4AE1-C3626F3931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EDAD0F69-58ED-C0C9-3A2F-B3B1AA7AF8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</a:t>
            </a:r>
            <a:r>
              <a:rPr lang="en-US" altLang="en-US" sz="6000" dirty="0">
                <a:solidFill>
                  <a:srgbClr val="3333FF"/>
                </a:solidFill>
                <a:latin typeface="Bodoni MT Black" panose="02070A03080606020203" pitchFamily="18" charset="0"/>
              </a:rPr>
              <a:t>DI SEWA</a:t>
            </a:r>
            <a:endParaRPr lang="id-ID" altLang="en-US" sz="6600" dirty="0">
              <a:solidFill>
                <a:srgbClr val="3333FF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FE2BDC3F-CC58-3250-4E4B-09464F44C44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43" b="19739"/>
          <a:stretch>
            <a:fillRect/>
          </a:stretch>
        </p:blipFill>
        <p:spPr>
          <a:xfrm>
            <a:off x="179389" y="1376363"/>
            <a:ext cx="4135436" cy="5023663"/>
          </a:xfrm>
        </p:spPr>
      </p:pic>
    </p:spTree>
    <p:extLst>
      <p:ext uri="{BB962C8B-B14F-4D97-AF65-F5344CB8AC3E}">
        <p14:creationId xmlns:p14="http://schemas.microsoft.com/office/powerpoint/2010/main" val="150700395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D0E788-05AD-4936-657C-15879C815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2F89EF8D-615E-BECF-9F1C-C8D8787448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236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350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1,5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2+1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1+1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4400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SHM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5,200,000,000,-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E4934E18-030A-561B-D8F2-5006945C0E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YV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06698//6A/25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61DB26A7-19CA-AF0A-B454-2DD08CD89D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5936" y="914400"/>
            <a:ext cx="5552876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RUMAH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Jl. Madu Mangga Besar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Taman Sari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FB40DB8D-FB7D-5ACD-6DD7-76B8573712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1882AE32-E633-27C7-1297-A334DCD667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FAD09AB6-D306-14BD-0937-A22C563EBD7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25" y="1682749"/>
            <a:ext cx="4040188" cy="4722495"/>
          </a:xfrm>
        </p:spPr>
      </p:pic>
    </p:spTree>
    <p:extLst>
      <p:ext uri="{BB962C8B-B14F-4D97-AF65-F5344CB8AC3E}">
        <p14:creationId xmlns:p14="http://schemas.microsoft.com/office/powerpoint/2010/main" val="275224403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FC96C9-F563-8A43-8D8A-AAB7B0B66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C29BFDC7-A94D-1994-4AE9-0E99FACADB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13,5 x 17,5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13,5 x 13,5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-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22,000,000,000,-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C07D88C3-EC22-F08A-D3A7-33AFC257FB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YV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06699//21/25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8A7B94F9-E3DD-951C-CE57-7F6AE0F3B6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3928" y="914400"/>
            <a:ext cx="5624884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RUMAH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Jl. Madu Mangga Besar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Taman Sari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2031AC77-E375-4C7C-F1BE-368F7B2E38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BBB4668E-F1F3-FAB4-AD5C-418B5BBB24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7B807521-C0CB-B0D8-7792-E9A36EC64B7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25" y="1628799"/>
            <a:ext cx="4040188" cy="4776445"/>
          </a:xfrm>
        </p:spPr>
      </p:pic>
    </p:spTree>
    <p:extLst>
      <p:ext uri="{BB962C8B-B14F-4D97-AF65-F5344CB8AC3E}">
        <p14:creationId xmlns:p14="http://schemas.microsoft.com/office/powerpoint/2010/main" val="275534176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3E960F-6D35-354D-935C-37B6ACA72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8A3C3EE2-0049-CC84-AF18-E1042116C9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17,5 x 42,5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454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7+3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3+2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13000+11000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&amp; Pompa Air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Utara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SHM &amp; IMB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23,000,000,000,-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6DFA3E9C-15F4-38AB-9705-D4218EA47E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YV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06700//27/25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AA9A67DB-6872-5B16-2139-1FADC1DC11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RUMAH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Jl. Mangga Besar 7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Taman Sari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234D116A-4521-5651-C1B7-54C17B5D18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21FE79DC-5FAF-A4BC-8C24-F208928699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0AC20F7F-5BCB-CDB7-CB04-19F71458CD3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25" y="1376363"/>
            <a:ext cx="4040188" cy="5028882"/>
          </a:xfrm>
        </p:spPr>
      </p:pic>
    </p:spTree>
    <p:extLst>
      <p:ext uri="{BB962C8B-B14F-4D97-AF65-F5344CB8AC3E}">
        <p14:creationId xmlns:p14="http://schemas.microsoft.com/office/powerpoint/2010/main" val="32434892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06401 - 06450</Template>
  <TotalTime>3744</TotalTime>
  <Words>4157</Words>
  <Application>Microsoft Office PowerPoint</Application>
  <PresentationFormat>On-screen Show (4:3)</PresentationFormat>
  <Paragraphs>949</Paragraphs>
  <Slides>50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6" baseType="lpstr">
      <vt:lpstr>Arial</vt:lpstr>
      <vt:lpstr>Bodoni MT</vt:lpstr>
      <vt:lpstr>Bodoni MT Black</vt:lpstr>
      <vt:lpstr>Book Antiqua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Hallo Property</dc:creator>
  <cp:lastModifiedBy>Hallo Property</cp:lastModifiedBy>
  <cp:revision>3</cp:revision>
  <dcterms:created xsi:type="dcterms:W3CDTF">2025-08-01T22:28:43Z</dcterms:created>
  <dcterms:modified xsi:type="dcterms:W3CDTF">2026-02-26T08:40:20Z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9A5417CAE0534E12A72A0BC34441FE8B</vt:lpwstr>
  </property>
  <property fmtid="{D5CDD505-2E9C-101B-9397-08002B2CF9AE}" pid="3" name="KSOProductBuildVer">
    <vt:lpwstr>1033-12.2.0.13489</vt:lpwstr>
  </property>
</Properties>
</file>