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1643" r:id="rId2"/>
    <p:sldId id="1644" r:id="rId3"/>
    <p:sldId id="1645" r:id="rId4"/>
    <p:sldId id="1646" r:id="rId5"/>
    <p:sldId id="1647" r:id="rId6"/>
    <p:sldId id="1648" r:id="rId7"/>
    <p:sldId id="1649" r:id="rId8"/>
    <p:sldId id="1652" r:id="rId9"/>
    <p:sldId id="1693" r:id="rId10"/>
    <p:sldId id="1694" r:id="rId11"/>
    <p:sldId id="1653" r:id="rId12"/>
    <p:sldId id="1654" r:id="rId13"/>
    <p:sldId id="1655" r:id="rId14"/>
    <p:sldId id="1656" r:id="rId15"/>
    <p:sldId id="1657" r:id="rId16"/>
    <p:sldId id="1658" r:id="rId17"/>
    <p:sldId id="1659" r:id="rId18"/>
    <p:sldId id="1660" r:id="rId19"/>
    <p:sldId id="1661" r:id="rId20"/>
    <p:sldId id="1662" r:id="rId21"/>
    <p:sldId id="1663" r:id="rId22"/>
    <p:sldId id="1664" r:id="rId23"/>
    <p:sldId id="1665" r:id="rId24"/>
    <p:sldId id="1666" r:id="rId25"/>
    <p:sldId id="1667" r:id="rId26"/>
    <p:sldId id="1668" r:id="rId27"/>
    <p:sldId id="1669" r:id="rId28"/>
    <p:sldId id="1670" r:id="rId29"/>
    <p:sldId id="1671" r:id="rId30"/>
    <p:sldId id="1672" r:id="rId31"/>
    <p:sldId id="1673" r:id="rId32"/>
    <p:sldId id="1674" r:id="rId33"/>
    <p:sldId id="1675" r:id="rId34"/>
    <p:sldId id="1676" r:id="rId35"/>
    <p:sldId id="1677" r:id="rId36"/>
    <p:sldId id="1678" r:id="rId37"/>
    <p:sldId id="1679" r:id="rId38"/>
    <p:sldId id="1680" r:id="rId39"/>
    <p:sldId id="1681" r:id="rId40"/>
    <p:sldId id="1682" r:id="rId41"/>
    <p:sldId id="1683" r:id="rId42"/>
    <p:sldId id="1684" r:id="rId43"/>
    <p:sldId id="1685" r:id="rId44"/>
    <p:sldId id="1686" r:id="rId45"/>
    <p:sldId id="1687" r:id="rId46"/>
    <p:sldId id="1688" r:id="rId47"/>
    <p:sldId id="1689" r:id="rId48"/>
    <p:sldId id="1690" r:id="rId49"/>
    <p:sldId id="1691" r:id="rId50"/>
    <p:sldId id="1692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CC9900"/>
    <a:srgbClr val="663300"/>
    <a:srgbClr val="003300"/>
    <a:srgbClr val="993300"/>
    <a:srgbClr val="CCCC00"/>
    <a:srgbClr val="336600"/>
    <a:srgbClr val="800000"/>
    <a:srgbClr val="FF66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52" autoAdjust="0"/>
  </p:normalViewPr>
  <p:slideViewPr>
    <p:cSldViewPr showGuides="1">
      <p:cViewPr varScale="1">
        <p:scale>
          <a:sx n="108" d="100"/>
          <a:sy n="108" d="100"/>
        </p:scale>
        <p:origin x="1740" y="120"/>
      </p:cViewPr>
      <p:guideLst>
        <p:guide orient="horz" pos="2160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lo Property" userId="948be50cd4901970" providerId="LiveId" clId="{F2F9C8E8-ADD3-42CF-B5EE-CA9475139BF9}"/>
    <pc:docChg chg="modSld">
      <pc:chgData name="Hallo Property" userId="948be50cd4901970" providerId="LiveId" clId="{F2F9C8E8-ADD3-42CF-B5EE-CA9475139BF9}" dt="2026-02-26T08:26:41.872" v="24" actId="20577"/>
      <pc:docMkLst>
        <pc:docMk/>
      </pc:docMkLst>
      <pc:sldChg chg="modSp mod">
        <pc:chgData name="Hallo Property" userId="948be50cd4901970" providerId="LiveId" clId="{F2F9C8E8-ADD3-42CF-B5EE-CA9475139BF9}" dt="2026-02-26T08:20:58.828" v="1" actId="20577"/>
        <pc:sldMkLst>
          <pc:docMk/>
          <pc:sldMk cId="2036387616" sldId="1657"/>
        </pc:sldMkLst>
        <pc:spChg chg="mod">
          <ac:chgData name="Hallo Property" userId="948be50cd4901970" providerId="LiveId" clId="{F2F9C8E8-ADD3-42CF-B5EE-CA9475139BF9}" dt="2026-02-26T08:20:58.828" v="1" actId="20577"/>
          <ac:spMkLst>
            <pc:docMk/>
            <pc:sldMk cId="2036387616" sldId="1657"/>
            <ac:spMk id="68610" creationId="{95D98E18-F583-6D58-3A2D-72A2C5F7283A}"/>
          </ac:spMkLst>
        </pc:spChg>
      </pc:sldChg>
      <pc:sldChg chg="modSp mod">
        <pc:chgData name="Hallo Property" userId="948be50cd4901970" providerId="LiveId" clId="{F2F9C8E8-ADD3-42CF-B5EE-CA9475139BF9}" dt="2026-02-26T08:22:09.522" v="3" actId="20577"/>
        <pc:sldMkLst>
          <pc:docMk/>
          <pc:sldMk cId="1825525380" sldId="1658"/>
        </pc:sldMkLst>
        <pc:spChg chg="mod">
          <ac:chgData name="Hallo Property" userId="948be50cd4901970" providerId="LiveId" clId="{F2F9C8E8-ADD3-42CF-B5EE-CA9475139BF9}" dt="2026-02-26T08:22:09.522" v="3" actId="20577"/>
          <ac:spMkLst>
            <pc:docMk/>
            <pc:sldMk cId="1825525380" sldId="1658"/>
            <ac:spMk id="68610" creationId="{8F84C0DB-BC96-5DBA-BF3F-D115E357B557}"/>
          </ac:spMkLst>
        </pc:spChg>
      </pc:sldChg>
      <pc:sldChg chg="modSp mod">
        <pc:chgData name="Hallo Property" userId="948be50cd4901970" providerId="LiveId" clId="{F2F9C8E8-ADD3-42CF-B5EE-CA9475139BF9}" dt="2026-02-26T08:24:39.256" v="17" actId="20577"/>
        <pc:sldMkLst>
          <pc:docMk/>
          <pc:sldMk cId="4008643255" sldId="1668"/>
        </pc:sldMkLst>
        <pc:spChg chg="mod">
          <ac:chgData name="Hallo Property" userId="948be50cd4901970" providerId="LiveId" clId="{F2F9C8E8-ADD3-42CF-B5EE-CA9475139BF9}" dt="2026-02-26T08:24:39.256" v="17" actId="20577"/>
          <ac:spMkLst>
            <pc:docMk/>
            <pc:sldMk cId="4008643255" sldId="1668"/>
            <ac:spMk id="68611" creationId="{C7700B5E-C6F4-9B3D-8FC2-25A845EB863F}"/>
          </ac:spMkLst>
        </pc:spChg>
      </pc:sldChg>
      <pc:sldChg chg="modSp mod">
        <pc:chgData name="Hallo Property" userId="948be50cd4901970" providerId="LiveId" clId="{F2F9C8E8-ADD3-42CF-B5EE-CA9475139BF9}" dt="2026-02-26T08:23:11.410" v="7" actId="20577"/>
        <pc:sldMkLst>
          <pc:docMk/>
          <pc:sldMk cId="2027814908" sldId="1671"/>
        </pc:sldMkLst>
        <pc:spChg chg="mod">
          <ac:chgData name="Hallo Property" userId="948be50cd4901970" providerId="LiveId" clId="{F2F9C8E8-ADD3-42CF-B5EE-CA9475139BF9}" dt="2026-02-26T08:23:11.410" v="7" actId="20577"/>
          <ac:spMkLst>
            <pc:docMk/>
            <pc:sldMk cId="2027814908" sldId="1671"/>
            <ac:spMk id="68610" creationId="{D7B91AEF-0E99-6D62-A0A3-1C11C9BB68A6}"/>
          </ac:spMkLst>
        </pc:spChg>
      </pc:sldChg>
      <pc:sldChg chg="modSp mod">
        <pc:chgData name="Hallo Property" userId="948be50cd4901970" providerId="LiveId" clId="{F2F9C8E8-ADD3-42CF-B5EE-CA9475139BF9}" dt="2026-02-26T08:25:43.761" v="22" actId="20577"/>
        <pc:sldMkLst>
          <pc:docMk/>
          <pc:sldMk cId="2924507830" sldId="1676"/>
        </pc:sldMkLst>
        <pc:spChg chg="mod">
          <ac:chgData name="Hallo Property" userId="948be50cd4901970" providerId="LiveId" clId="{F2F9C8E8-ADD3-42CF-B5EE-CA9475139BF9}" dt="2026-02-26T08:25:43.761" v="22" actId="20577"/>
          <ac:spMkLst>
            <pc:docMk/>
            <pc:sldMk cId="2924507830" sldId="1676"/>
            <ac:spMk id="68610" creationId="{FDC8C1C2-F9C1-FDE6-0DB1-4808B37D1198}"/>
          </ac:spMkLst>
        </pc:spChg>
      </pc:sldChg>
      <pc:sldChg chg="modSp mod">
        <pc:chgData name="Hallo Property" userId="948be50cd4901970" providerId="LiveId" clId="{F2F9C8E8-ADD3-42CF-B5EE-CA9475139BF9}" dt="2026-02-26T08:26:41.872" v="24" actId="20577"/>
        <pc:sldMkLst>
          <pc:docMk/>
          <pc:sldMk cId="496083512" sldId="1688"/>
        </pc:sldMkLst>
        <pc:spChg chg="mod">
          <ac:chgData name="Hallo Property" userId="948be50cd4901970" providerId="LiveId" clId="{F2F9C8E8-ADD3-42CF-B5EE-CA9475139BF9}" dt="2026-02-26T08:26:41.872" v="24" actId="20577"/>
          <ac:spMkLst>
            <pc:docMk/>
            <pc:sldMk cId="496083512" sldId="1688"/>
            <ac:spMk id="68610" creationId="{4572E5A1-0D45-F46B-8293-5137A2C2D4F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31T18:05:25.10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1367.04688"/>
      <inkml:brushProperty name="anchorY" value="-446.24347"/>
      <inkml:brushProperty name="scaleFactor" value="0.5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31T18:06:48.84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6881.875"/>
      <inkml:brushProperty name="anchorY" value="-22716.73633"/>
      <inkml:brushProperty name="scaleFactor" value="0.5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05B4-440F-436C-AB54-B75BCE48FCCC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02076-8E02-4E7E-8371-AC3E3680DF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02076-8E02-4E7E-8371-AC3E3680DFE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1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10148-4A5A-4AF7-BCC4-DDE693A7C42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30C5B-20A2-466A-A1C0-86A31F8A7D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customXml" Target="../ink/ink1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/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1,250,000,000,-</a:t>
            </a:r>
          </a:p>
        </p:txBody>
      </p:sp>
      <p:sp>
        <p:nvSpPr>
          <p:cNvPr id="68611" name="TextBox 19"/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06601/0402/2/25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/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Simprug</a:t>
            </a:r>
            <a:r>
              <a:rPr lang="en-US" altLang="en-US" sz="2400" b="1" dirty="0">
                <a:latin typeface="Book Antiqua" panose="02040602050305030304" pitchFamily="18" charset="0"/>
              </a:rPr>
              <a:t> Poris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/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7743C38-5B54-6C6C-A03A-A84E26D13D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7" b="19739"/>
          <a:stretch>
            <a:fillRect/>
          </a:stretch>
        </p:blipFill>
        <p:spPr>
          <a:xfrm>
            <a:off x="179388" y="1401763"/>
            <a:ext cx="4135437" cy="5003482"/>
          </a:xfrm>
        </p:spPr>
      </p:pic>
    </p:spTree>
    <p:extLst>
      <p:ext uri="{BB962C8B-B14F-4D97-AF65-F5344CB8AC3E}">
        <p14:creationId xmlns:p14="http://schemas.microsoft.com/office/powerpoint/2010/main" val="281448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39832-5634-CBA6-6066-962905EA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674DFA03-6214-7B7C-9749-E4F3AC71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Pam&amp;Air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Toren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896870D-DC47-A926-AB0C-DAA4F1A76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06602/06-1/46/25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D4DBBC4-CE59-958E-CEC4-8A8FC8DAA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Simprug</a:t>
            </a:r>
            <a:r>
              <a:rPr lang="en-US" altLang="en-US" sz="2400" b="1" dirty="0">
                <a:latin typeface="Book Antiqua" panose="02040602050305030304" pitchFamily="18" charset="0"/>
              </a:rPr>
              <a:t> Poris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E3D97549-D817-A5F1-1273-DE03917AE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C5E578D-FF26-9F6D-36CF-E03841B9D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C89A375-CB7E-2808-C6FD-C88BE364F3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7" b="12449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282433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6314F-AE0A-C172-B5ED-762A15DF7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42A1521-7B34-ED4E-D5A0-3C71A4C5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C81E1D7-B9D8-C90C-3953-8CFC08328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06603/01-4/14/25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EC28005-8DAD-F8F1-3BAF-E791941B6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Simprug</a:t>
            </a:r>
            <a:r>
              <a:rPr lang="en-US" altLang="en-US" sz="2400" b="1" dirty="0">
                <a:latin typeface="Book Antiqua" panose="02040602050305030304" pitchFamily="18" charset="0"/>
              </a:rPr>
              <a:t> Poris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5FEEBED-AB9B-FD68-C5B5-6230B5F408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73BE808-3BFD-9305-75A2-79A29F190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0EB000D-8E4A-F908-F17C-C892F0BE3E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14272"/>
          <a:stretch>
            <a:fillRect/>
          </a:stretch>
        </p:blipFill>
        <p:spPr>
          <a:xfrm>
            <a:off x="179388" y="1376363"/>
            <a:ext cx="4087811" cy="5028882"/>
          </a:xfrm>
        </p:spPr>
      </p:pic>
    </p:spTree>
    <p:extLst>
      <p:ext uri="{BB962C8B-B14F-4D97-AF65-F5344CB8AC3E}">
        <p14:creationId xmlns:p14="http://schemas.microsoft.com/office/powerpoint/2010/main" val="288633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DC794-C37B-FBD7-9AAB-39670398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ED58529-7801-E0DD-DE25-A3C236BDF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17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A8AFBBBB-D168-6ACB-E235-341B06F75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06604//120/25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E87A5C0-5100-4C2A-6237-F443892C7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Kemenangan</a:t>
            </a:r>
            <a:r>
              <a:rPr lang="en-US" altLang="en-US" sz="2400" b="1" dirty="0">
                <a:latin typeface="Book Antiqua" panose="02040602050305030304" pitchFamily="18" charset="0"/>
              </a:rPr>
              <a:t> 3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00D371F-AA92-CAD6-DDA9-60C1804C60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8A9686FB-42F6-C49B-6105-B4A5C480C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3031737-A7D9-837A-B559-344845D883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4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25049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1EE6-F30C-EB33-DA28-904CF295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438A0DE-5923-4FBB-8BC2-07B32510A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6,750,000,000,-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85047C3-CE55-DE39-DBD9-2617EDC43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06605//22/25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36C9CFA-0C50-E2C7-3DFB-01133D5C8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Kemenangan</a:t>
            </a:r>
            <a:r>
              <a:rPr lang="en-US" altLang="en-US" sz="2400" b="1" dirty="0">
                <a:latin typeface="Book Antiqua" panose="02040602050305030304" pitchFamily="18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CFA434D-41D4-E654-AE70-33AD6A6718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4C1B733-EDAD-FEAD-5000-0E2AD09D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736D9F9-76FF-0FB4-FECB-E4FEE4532F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302037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B6481-F49B-BCEA-7B7A-3B67B6BEE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CEA51C1-7F45-2A64-3AA2-F4174197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6600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Bor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12,900,000,000,-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B8701F8-4BFF-B9AB-3443-0102C8C3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06606//17-18/25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7738E93-7B90-492C-39D1-55B85E60D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Taman Sari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BFF64C1-EFE5-0CE4-D841-1E22BA8466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AE0CBE7B-049D-41C6-E469-696D86308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AAE52D5-267C-533B-EAAD-7205C5B99A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4135437" cy="5003482"/>
          </a:xfrm>
        </p:spPr>
      </p:pic>
    </p:spTree>
    <p:extLst>
      <p:ext uri="{BB962C8B-B14F-4D97-AF65-F5344CB8AC3E}">
        <p14:creationId xmlns:p14="http://schemas.microsoft.com/office/powerpoint/2010/main" val="129265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063E-1CA0-A7E6-E789-B3A70B1A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E6CA5F8-0B29-073E-F67F-A1F0E1D1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7,5 x 26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7,5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9000 KWH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10,500,000,000,-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F4FC8B0-9B38-06FA-A64A-A0229C200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06607//14/25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A385D6B-11C6-0F70-4A75-06809F5D1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Mangga Besar 6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Taman Sari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D9296FE-3121-DBD9-E864-256D93EC1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954D32B-8A20-9816-03C2-8DE6793F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2177611-6EBC-D585-9F1F-4844B7D272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4"/>
            <a:ext cx="4087811" cy="5003482"/>
          </a:xfrm>
        </p:spPr>
      </p:pic>
    </p:spTree>
    <p:extLst>
      <p:ext uri="{BB962C8B-B14F-4D97-AF65-F5344CB8AC3E}">
        <p14:creationId xmlns:p14="http://schemas.microsoft.com/office/powerpoint/2010/main" val="139978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1740-8D9A-1154-8204-460866C0A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AFA69AA-CEA7-64F7-E331-589653EBE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3,5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1,800,000,000,-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DE311AB-8DFC-3255-CC7A-E3444C39E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06608//25 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2A2064BF-8C6A-D086-22EA-3FDC599C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Tambora 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261828E-3A1A-58FF-13C9-D62B87C29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AB3FFE1-1372-609E-6BE9-BB57CB1AF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E64AE56-3D79-DFA7-8260-967BFFD12D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35437" cy="5022532"/>
          </a:xfrm>
        </p:spPr>
      </p:pic>
    </p:spTree>
    <p:extLst>
      <p:ext uri="{BB962C8B-B14F-4D97-AF65-F5344CB8AC3E}">
        <p14:creationId xmlns:p14="http://schemas.microsoft.com/office/powerpoint/2010/main" val="204832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6773-31D3-3176-F484-7FF25A33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F981CA1-B732-236A-5A66-C7BE67C1E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192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11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5,300,000,000,-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6F4762A-9515-9A3D-759F-512AE4CA2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06609//42/25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9E1F47F1-8C3A-E43D-33E1-378B922FA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Tambora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7374DB4-139D-F511-7DCA-7448EBA3C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EF81276A-A3F6-AFAC-19EB-DFF534C2C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2767FEC-9A97-5116-1193-ED00F067A4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8881"/>
          </a:xfrm>
        </p:spPr>
      </p:pic>
    </p:spTree>
    <p:extLst>
      <p:ext uri="{BB962C8B-B14F-4D97-AF65-F5344CB8AC3E}">
        <p14:creationId xmlns:p14="http://schemas.microsoft.com/office/powerpoint/2010/main" val="2279410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11AD-9A62-41CD-5A78-80043897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452D3EF5-4FD6-B64A-34D7-8BED9BD6C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70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4,300,000,000,-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0EEF5C1A-8FEB-6F6E-4C99-72B65EDA9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06610//64/25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DAB1E4C-EF01-4DC3-AF6B-9E884B44B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Laksa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Jembatan</a:t>
            </a:r>
            <a:r>
              <a:rPr lang="en-US" altLang="en-US" sz="1600" dirty="0">
                <a:latin typeface="Book Antiqua" panose="02040602050305030304" pitchFamily="18" charset="0"/>
              </a:rPr>
              <a:t> 5 -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A34BADA-4F23-68DD-B48B-496F11E45D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5B9608A-0239-3B24-43FA-096C03141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3AA7E72-D7BC-A27D-E5F0-A0327661BB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6" b="27028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68301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0495-C3A1-73D4-576D-58CCEA6A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0E06BAA-0AEF-1E48-4F23-E07342D38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77,4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F7E6E62-DCAF-4BE7-E8A9-F9BD29382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06611//35/25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444E16F-5A6A-39DA-CBEC-A0723E41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908720"/>
            <a:ext cx="548086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Jembatan</a:t>
            </a:r>
            <a:r>
              <a:rPr lang="en-US" altLang="en-US" sz="2400" b="1" dirty="0">
                <a:latin typeface="Book Antiqua" panose="02040602050305030304" pitchFamily="18" charset="0"/>
              </a:rPr>
              <a:t> Gambang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B8E07432-6DC7-A787-EFED-806EE53CF9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00FA097-4D14-9AEF-D5FE-CF9353067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361AD0A-F257-F537-74F8-C05ED73439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52446"/>
            <a:ext cx="3888556" cy="5028882"/>
          </a:xfrm>
        </p:spPr>
      </p:pic>
    </p:spTree>
    <p:extLst>
      <p:ext uri="{BB962C8B-B14F-4D97-AF65-F5344CB8AC3E}">
        <p14:creationId xmlns:p14="http://schemas.microsoft.com/office/powerpoint/2010/main" val="627521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7BB4-F125-9F89-8573-A7491D95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E68322D-B21C-C1F0-574F-3AE16738E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E209F8F-29C7-2876-1890-438CBAFD9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06612/0501/7/25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5888110-067C-E392-BFAA-1E1E0B259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Cengkareng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B4AFEE6-B1C2-E512-6253-CB6FB4FA8F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5684DE5A-26B5-5944-B95E-020E9072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82C4A5E-4880-24B2-3858-4863D98E33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0" b="30673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341757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2466-41BA-C9A3-1999-F779081EE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25266BF-355F-330C-650E-B27D113A4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 x 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168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E30A9D33-756E-D60A-211B-7C291D627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06613/01/1/25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3FA08FD-4053-5B96-5C0F-F0E903E70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914400"/>
            <a:ext cx="540886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1 Maret Gang Jago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Kalideres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0B74D28-6B68-1C28-D72F-726C8906C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88BFF52-4803-D0AC-CB6A-66C7F2B4D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571DDA9-1738-CCFA-264E-109FB24137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3960564" cy="5003482"/>
          </a:xfrm>
        </p:spPr>
      </p:pic>
    </p:spTree>
    <p:extLst>
      <p:ext uri="{BB962C8B-B14F-4D97-AF65-F5344CB8AC3E}">
        <p14:creationId xmlns:p14="http://schemas.microsoft.com/office/powerpoint/2010/main" val="1622158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29A0E-12C7-03B9-B056-3D377FF0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839F7C6-9DE2-ED5E-019C-330C344BF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549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13,000,000,-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B392E5FE-8E95-3183-4E17-B42210802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06614/0302/2/25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5A3120A-7125-B75D-A0AD-A1B751122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Interkota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EF34AFE-8D1E-7600-D4FA-56F521DBA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7EA3398-8701-0454-65A1-1A6CE149D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4943E58-3192-2E21-7CCD-8163917661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5"/>
          <a:stretch>
            <a:fillRect/>
          </a:stretch>
        </p:blipFill>
        <p:spPr>
          <a:xfrm>
            <a:off x="250825" y="1401763"/>
            <a:ext cx="4040188" cy="5003481"/>
          </a:xfrm>
        </p:spPr>
      </p:pic>
    </p:spTree>
    <p:extLst>
      <p:ext uri="{BB962C8B-B14F-4D97-AF65-F5344CB8AC3E}">
        <p14:creationId xmlns:p14="http://schemas.microsoft.com/office/powerpoint/2010/main" val="1738539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738C7-4580-2F6E-FD3B-1505488A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5D98E18-F583-6D58-3A2D-72A2C5F72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7,5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Pompa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2,850,000,000,-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8F4AF7A-B484-BA64-62D2-896FCB88B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240" y="6405245"/>
            <a:ext cx="2183161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06615/01403/12A/25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296B32D-4978-E75C-59DC-788DDB5DA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Dharma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Pratama</a:t>
            </a:r>
            <a:r>
              <a:rPr lang="en-US" altLang="en-US" sz="2400" b="1" dirty="0">
                <a:latin typeface="Book Antiqua" panose="02040602050305030304" pitchFamily="18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93FA946-D93C-27B4-6FB3-0ED5C2A69B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08D965B-055B-E044-44C3-EFC0C8AD5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E436875-A318-9D32-ACD2-59BEBF9467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5" b="16094"/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2036387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830F-5E1E-13F8-E685-9A85C160B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F84C0DB-BC96-5DBA-BF3F-D115E357B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 x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195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83A4A9FE-0314-A500-5D9A-09866D2C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06616/01302/15/25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22C65A0-3A85-68D1-A375-88D020DD7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Dharma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Pratama</a:t>
            </a:r>
            <a:r>
              <a:rPr lang="en-US" altLang="en-US" sz="2400" b="1" dirty="0">
                <a:latin typeface="Book Antiqua" panose="02040602050305030304" pitchFamily="18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E14C8D9-BF4C-4461-BB55-85B7AC111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460254E-3DE1-BBBC-F19C-67B3D4634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C45759C-19C0-0959-A87A-B42D01308A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" t="33658" r="-447" b="-325"/>
          <a:stretch>
            <a:fillRect/>
          </a:stretch>
        </p:blipFill>
        <p:spPr>
          <a:xfrm>
            <a:off x="225510" y="1401763"/>
            <a:ext cx="4040188" cy="5003482"/>
          </a:xfrm>
        </p:spPr>
      </p:pic>
    </p:spTree>
    <p:extLst>
      <p:ext uri="{BB962C8B-B14F-4D97-AF65-F5344CB8AC3E}">
        <p14:creationId xmlns:p14="http://schemas.microsoft.com/office/powerpoint/2010/main" val="1825525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33120-2241-7A55-905E-7ACD4FD36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1DFD8002-9A05-2EA5-518C-374FBD7BB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 x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388ED95-C8A1-A865-17E5-9B7B056DF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06617/01404/33/25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FA1ACF4A-F89B-632E-C6EA-66A6E8B6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Dharma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Permai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29CB55E-B67C-27CC-094F-4B67CE3965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1F488BD-F9F9-3B92-8A45-AD29D0D26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F37DC6D-BF7C-830F-7EB0-321CE9EA8F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7" b="19739"/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1440423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AD4F-55FD-06AC-E279-8778AED90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E66C62CC-1290-0AE4-8DB0-834081E14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7,5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Pompa &amp; Toren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3,150,000,000,-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F3BF7FB5-4CB1-3273-B1F4-A37A61634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06618/03-3/17/25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DF7E0BC-119C-BA72-165D-5F27B69EF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Dharma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Permai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A8F8292B-8D2F-B7D1-1479-761BC3B4A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C27015F-6829-4464-98C8-5AF5A0AB8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8DE9A3E-11D6-A0CD-C8F1-0CF55DDC51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2"/>
          <a:stretch>
            <a:fillRect/>
          </a:stretch>
        </p:blipFill>
        <p:spPr>
          <a:xfrm>
            <a:off x="250825" y="1401763"/>
            <a:ext cx="4040188" cy="5003481"/>
          </a:xfrm>
        </p:spPr>
      </p:pic>
    </p:spTree>
    <p:extLst>
      <p:ext uri="{BB962C8B-B14F-4D97-AF65-F5344CB8AC3E}">
        <p14:creationId xmlns:p14="http://schemas.microsoft.com/office/powerpoint/2010/main" val="333297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F409-84B7-6B45-B0F4-B812F8B0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AA01C7A-E060-F2BC-1F15-C85B05926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 x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EDFC201-32E4-4F08-CC41-0437ADEC3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06619/03-8/12A/25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740742D-9ECC-4EBD-AB9C-193DA283A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914400"/>
            <a:ext cx="5552876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Taman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Semanan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775DFA7-F930-D5DF-8752-BC430224A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F779C10-0DF5-1186-75B7-E03527CE8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CCABC39-5861-AAF7-4F6B-72341D4921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4" b="14272"/>
          <a:stretch>
            <a:fillRect/>
          </a:stretch>
        </p:blipFill>
        <p:spPr>
          <a:xfrm>
            <a:off x="179388" y="1376363"/>
            <a:ext cx="3816548" cy="5028882"/>
          </a:xfrm>
        </p:spPr>
      </p:pic>
    </p:spTree>
    <p:extLst>
      <p:ext uri="{BB962C8B-B14F-4D97-AF65-F5344CB8AC3E}">
        <p14:creationId xmlns:p14="http://schemas.microsoft.com/office/powerpoint/2010/main" val="119095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CAFD-07D0-C43D-02BC-7D565F50E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5CDE71C-D21E-5246-0134-FBCCD8A0A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+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65.000.000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2,750,000,000,-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5DB07D87-FE95-DE61-123D-1A13336F9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06620/02-7/14/25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D282195-6793-2799-C82C-30AF899A0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Interkota</a:t>
            </a:r>
            <a:r>
              <a:rPr lang="en-US" altLang="en-US" sz="2400" b="1" dirty="0">
                <a:latin typeface="Book Antiqua" panose="0204060205030503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36FE216-2039-9859-1A45-022434E562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0026531-8224-E907-C737-4B169A89A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51388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latin typeface="Bodoni MT Black" panose="02070A03080606020203" pitchFamily="18" charset="0"/>
              </a:rPr>
              <a:t>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7F15FB1-98D0-01C5-85EA-3E327120B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2531"/>
          </a:xfrm>
        </p:spPr>
      </p:pic>
    </p:spTree>
    <p:extLst>
      <p:ext uri="{BB962C8B-B14F-4D97-AF65-F5344CB8AC3E}">
        <p14:creationId xmlns:p14="http://schemas.microsoft.com/office/powerpoint/2010/main" val="3790295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31C9C-F566-4472-A579-1087682C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08D1F668-ECF2-5AFA-693F-3EE2125EA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293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1B63A4B-A23E-1E78-2091-4D804522B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06621/01-8/6&amp;7/25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DFA1469-0D5A-2FC2-D034-B79CE0C25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Interkota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D382C18-B80A-BAD6-6ECF-162CA49533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A24BB49A-10B0-F5E5-2AAE-0A498DBA9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60AE893-4B0E-81E6-78C6-8C0289704B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4"/>
            <a:ext cx="4040188" cy="5023662"/>
          </a:xfrm>
        </p:spPr>
      </p:pic>
    </p:spTree>
    <p:extLst>
      <p:ext uri="{BB962C8B-B14F-4D97-AF65-F5344CB8AC3E}">
        <p14:creationId xmlns:p14="http://schemas.microsoft.com/office/powerpoint/2010/main" val="2617216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DABC-490D-15D8-2166-B68C6FEEB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494EFBB5-DD02-5B7F-1364-B40D13D2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1,700,000,000,-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09F17E09-D8F1-4DD9-D149-848127FB0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06622/A-3/7/25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52DB740-A40E-6C75-09DA-2F11FF17E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914400"/>
            <a:ext cx="5768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Taman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Kosambi</a:t>
            </a:r>
            <a:r>
              <a:rPr lang="en-US" altLang="en-US" sz="2400" b="1" dirty="0">
                <a:latin typeface="Book Antiqua" panose="02040602050305030304" pitchFamily="18" charset="0"/>
              </a:rPr>
              <a:t>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89862C6F-BA1F-350D-087A-1F69225E0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D0112E3-34B9-A648-6A96-6194D149B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806F9B3-725F-D462-259D-7A6169DE85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14" b="6981"/>
          <a:stretch>
            <a:fillRect/>
          </a:stretch>
        </p:blipFill>
        <p:spPr>
          <a:xfrm>
            <a:off x="179387" y="1628800"/>
            <a:ext cx="4135437" cy="4771226"/>
          </a:xfrm>
        </p:spPr>
      </p:pic>
    </p:spTree>
    <p:extLst>
      <p:ext uri="{BB962C8B-B14F-4D97-AF65-F5344CB8AC3E}">
        <p14:creationId xmlns:p14="http://schemas.microsoft.com/office/powerpoint/2010/main" val="88313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46F38-A75D-01B5-02DC-D06F0891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F7AB0CF-9282-2EDC-B9F7-FB81E7CBA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Bor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Semi Jet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175,000,000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3192D4C-B00F-D58B-1148-7C6EA7104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06623//11B/25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B147AF1-CE2F-B0BC-4021-06D5AA711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Gunung</a:t>
            </a:r>
            <a:r>
              <a:rPr lang="en-US" altLang="en-US" sz="2400" b="1" dirty="0">
                <a:latin typeface="Book Antiqua" panose="02040602050305030304" pitchFamily="18" charset="0"/>
              </a:rPr>
              <a:t> Sahari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Kemayoran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5F55EAA-56CF-4797-8A0D-E6A84DC477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051C559F-C1BF-E3AA-B42B-567536C7B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361609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latin typeface="Bodoni MT Black" panose="02070A03080606020203" pitchFamily="18" charset="0"/>
              </a:rPr>
              <a:t>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6A37C5F-D9C0-2754-0AA4-E63997B45D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376363"/>
            <a:ext cx="4087811" cy="5023663"/>
          </a:xfrm>
        </p:spPr>
      </p:pic>
    </p:spTree>
    <p:extLst>
      <p:ext uri="{BB962C8B-B14F-4D97-AF65-F5344CB8AC3E}">
        <p14:creationId xmlns:p14="http://schemas.microsoft.com/office/powerpoint/2010/main" val="2758419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7C7F0-ED47-BDA2-9D2A-EA0F1057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08B23F99-C142-C0CE-F67E-C292F685D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38,000,000,-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1B8D9AD-5D08-B382-A4D7-8D14F7A2E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06624//374/25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22132F18-BA64-90EA-BB97-8832DA043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Keramat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Senen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7B65B18-87F8-E1EE-F397-BCA52C36D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A8B0D73-837C-2BB9-B239-7697541BE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1DE9E48-A3E8-C300-7FF9-F89530BC3B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06"/>
          <a:stretch>
            <a:fillRect/>
          </a:stretch>
        </p:blipFill>
        <p:spPr>
          <a:xfrm>
            <a:off x="179388" y="1376363"/>
            <a:ext cx="4087811" cy="5022532"/>
          </a:xfrm>
        </p:spPr>
      </p:pic>
    </p:spTree>
    <p:extLst>
      <p:ext uri="{BB962C8B-B14F-4D97-AF65-F5344CB8AC3E}">
        <p14:creationId xmlns:p14="http://schemas.microsoft.com/office/powerpoint/2010/main" val="3495094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A9993-81E9-D8AD-888C-3D1F2C3D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06FE027-9C26-4C4E-CA58-EEB33A177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&amp; IMB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3,650,000,000,-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F9DBE11-49FB-389F-4686-9058F493E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06625//39A/25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3D7ADD9-DCF1-8F43-2EF8-E054A2287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Keramat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Senen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4DB6A568-F3D1-29AD-2006-AB215D7A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B65E272-7605-1E74-68B6-42C8C4B5C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76F8380-92F1-93BA-3A6F-7C52EF0E47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8882"/>
          </a:xfrm>
        </p:spPr>
      </p:pic>
    </p:spTree>
    <p:extLst>
      <p:ext uri="{BB962C8B-B14F-4D97-AF65-F5344CB8AC3E}">
        <p14:creationId xmlns:p14="http://schemas.microsoft.com/office/powerpoint/2010/main" val="4289728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104EC-1028-5A20-52FC-E770AAD38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5127606-AB8C-07AB-1723-A802C399A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6,5 x 21.85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3,200,000,000,-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7700B5E-C6F4-9B3D-8FC2-25A845EB8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240" y="6405245"/>
            <a:ext cx="2183161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06626/07-1/328A/25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DE6ECE5-385B-EAA0-6D2C-D5E42C657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Keramat Jaya Baru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Senen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0E175C18-ED20-2401-3E82-024120BF7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51CD337-D9ED-040E-69A2-749BD3D7D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444B245-DEDA-7467-D3D2-DCEBE0866F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3" b="32495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4008643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B6023-61E9-519B-6F33-8E4D4F428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14F7CFF-8A8C-1BBB-E51B-340C43C72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 x 13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Jet Pump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110,000,000,-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BBBEE4DD-32FE-FC9E-92F1-3393B08D7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06627//35/25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75B27E56-A22E-14CB-65F0-7909E9E1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Rawa Selatan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Johar Baru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7C12DA9C-6752-E839-4B6D-4E0C4B4B6B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AF1C829-81F4-1DF3-9358-01258CDE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F5A01DE-BC61-AAE2-A406-E7EA9290A4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2532"/>
          </a:xfrm>
        </p:spPr>
      </p:pic>
    </p:spTree>
    <p:extLst>
      <p:ext uri="{BB962C8B-B14F-4D97-AF65-F5344CB8AC3E}">
        <p14:creationId xmlns:p14="http://schemas.microsoft.com/office/powerpoint/2010/main" val="644475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76F4D-FF5B-0D02-16D8-17B7FC86C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63138C2-229F-3182-6C07-334E0DD1D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109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20 x 4,5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Bor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38B2333-77B2-7014-D433-8BA2FB3BB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06628//566C/25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F3658AD-0C38-E13A-E01B-0C2F25773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914400"/>
            <a:ext cx="56968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Percetakan</a:t>
            </a:r>
            <a:r>
              <a:rPr lang="en-US" altLang="en-US" sz="2400" b="1" dirty="0">
                <a:latin typeface="Book Antiqua" panose="02040602050305030304" pitchFamily="18" charset="0"/>
              </a:rPr>
              <a:t> Negara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Cempaka Putih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Jakpus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753ACC6-9F99-7F0F-B8C3-E87787EB8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E2038ED-0A43-7832-97D6-F98D84847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995F371-EC7E-EDBA-A97F-1FFC2E004C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" y="1628799"/>
            <a:ext cx="4135437" cy="4776445"/>
          </a:xfrm>
        </p:spPr>
      </p:pic>
    </p:spTree>
    <p:extLst>
      <p:ext uri="{BB962C8B-B14F-4D97-AF65-F5344CB8AC3E}">
        <p14:creationId xmlns:p14="http://schemas.microsoft.com/office/powerpoint/2010/main" val="1555211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5D54-8D4C-7328-DC59-5D9D197F2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B91AEF-0E99-6D62-A0A3-1C11C9BB6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20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490B78F-63D0-ECE6-22F0-BB841FE54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06629//14B/25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1BD5FBC-6F9D-E570-E0AB-7769AA77F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914400"/>
            <a:ext cx="5768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Jelambar</a:t>
            </a:r>
            <a:r>
              <a:rPr lang="en-US" altLang="en-US" sz="2400" b="1" dirty="0">
                <a:latin typeface="Book Antiqua" panose="02040602050305030304" pitchFamily="18" charset="0"/>
              </a:rPr>
              <a:t> Raya Utama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363E23-A23A-E4D2-6004-F45CD683A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52DDD882-5B34-D318-EC6F-C154C391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35B2AE9F-3C18-98EE-2E12-8466F42CC0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61"/>
          <a:stretch>
            <a:fillRect/>
          </a:stretch>
        </p:blipFill>
        <p:spPr>
          <a:xfrm>
            <a:off x="179388" y="1683840"/>
            <a:ext cx="4135437" cy="4721405"/>
          </a:xfr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F16FC51-D879-FFB3-86F1-0C88CCED832B}"/>
                  </a:ext>
                </a:extLst>
              </p14:cNvPr>
              <p14:cNvContentPartPr/>
              <p14:nvPr/>
            </p14:nvContentPartPr>
            <p14:xfrm>
              <a:off x="6474094" y="5653859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F16FC51-D879-FFB3-86F1-0C88CCED83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65454" y="564485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7814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01BB-6417-1CCC-5A8F-3101A361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0909297-3A18-EED0-7EBE-C42BAFCFE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352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23000&amp;5500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2 Unit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2 Unit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355E7EC-46B8-EAC0-0132-7A0B3E753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06630//2E-2F/25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683733C-96E6-85FD-3253-8DD32E27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Jelambar</a:t>
            </a:r>
            <a:r>
              <a:rPr lang="en-US" altLang="en-US" sz="2400" b="1" dirty="0">
                <a:latin typeface="Book Antiqua" panose="02040602050305030304" pitchFamily="18" charset="0"/>
              </a:rPr>
              <a:t> Raya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130E28-326C-75E4-EA7E-27AD511791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7BF52B32-DA42-BD2E-4C54-397A9B516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DEA5C8E-6BF2-342E-5B56-EA6DF92EA0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28"/>
          <a:stretch>
            <a:fillRect/>
          </a:stretch>
        </p:blipFill>
        <p:spPr>
          <a:xfrm>
            <a:off x="179388" y="1401763"/>
            <a:ext cx="4087812" cy="5003482"/>
          </a:xfr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4BE7604-7DED-D042-3C85-27BA35749AF4}"/>
                  </a:ext>
                </a:extLst>
              </p14:cNvPr>
              <p14:cNvContentPartPr/>
              <p14:nvPr/>
            </p14:nvContentPartPr>
            <p14:xfrm>
              <a:off x="7123894" y="315581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4BE7604-7DED-D042-3C85-27BA35749A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5254" y="314717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891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F745C-C3FF-680E-6B36-4B5CF1967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11186ED-CA3A-90EC-1A99-966935757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90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3500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Tanah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E358122-3BC4-17F4-C72F-D57C7F3FF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06631/04/33/25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88F5FA39-B6D8-5512-56A0-BCEF584CD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914400"/>
            <a:ext cx="533685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Pinang Tengah EXT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EBB1880-7949-3E33-0E7A-D036F2624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D451CA9-2AAA-4D5D-C439-676A45467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F9A57B4-015C-C06B-FCE5-CD0707A0F5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7" b="10628"/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404907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4D994-271E-D270-DEF2-E3D8ADDB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519319F1-9960-2DEB-2E6E-AF938993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1,150,000,000,-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8416233-2608-490E-E825-75D0DB599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06632//17L/25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9FF6C45-FBA6-8BD9-CBA7-31932FD06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Kresek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FB0BA55-B135-085A-36DC-F15954752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328B347-7188-80A7-898C-C6184480B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A86F582-AA9C-AC6F-F935-86EA1D008A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3"/>
          <a:stretch>
            <a:fillRect/>
          </a:stretch>
        </p:blipFill>
        <p:spPr>
          <a:xfrm>
            <a:off x="179388" y="1401763"/>
            <a:ext cx="4135437" cy="5003482"/>
          </a:xfrm>
        </p:spPr>
      </p:pic>
    </p:spTree>
    <p:extLst>
      <p:ext uri="{BB962C8B-B14F-4D97-AF65-F5344CB8AC3E}">
        <p14:creationId xmlns:p14="http://schemas.microsoft.com/office/powerpoint/2010/main" val="1074754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59A6-3821-C83B-BF30-A589AD940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801349-0300-D35E-276E-F60C0FC9E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Token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8298EAA-C1D5-EAF9-8B61-2EF123640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06633/01-1/69/25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1D2C910D-B042-BD62-CC16-C3524A44A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Hawai</a:t>
            </a:r>
            <a:r>
              <a:rPr lang="en-US" altLang="en-US" sz="2400" b="1" dirty="0">
                <a:latin typeface="Book Antiqua" panose="02040602050305030304" pitchFamily="18" charset="0"/>
              </a:rPr>
              <a:t> City Resort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FE70D99-7081-A394-A31D-B5628D74C2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33C8C65-AE42-814A-21E4-DD4356A9B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9D57DB5-DD11-25F0-F87C-B2BF6BD436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5" b="14272"/>
          <a:stretch>
            <a:fillRect/>
          </a:stretch>
        </p:blipFill>
        <p:spPr>
          <a:xfrm>
            <a:off x="179388" y="1401763"/>
            <a:ext cx="4087812" cy="4998263"/>
          </a:xfrm>
        </p:spPr>
      </p:pic>
    </p:spTree>
    <p:extLst>
      <p:ext uri="{BB962C8B-B14F-4D97-AF65-F5344CB8AC3E}">
        <p14:creationId xmlns:p14="http://schemas.microsoft.com/office/powerpoint/2010/main" val="3823936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05A0F-F373-50B0-34CE-7C9D127E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FDC8C1C2-F9C1-FDE6-0DB1-4808B37D1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11000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4,950,000,000,-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8B0892C2-5D81-F5A5-BBF9-927938304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06634/01/19/25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79B123B-26BA-6A78-D751-FE23B8B4A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Green Lake City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CD923FB0-CE37-C8CD-F7C2-963BCC4E46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A22E1F0-02C4-767E-6CC8-F677B1F2C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6EE42BC-5C46-A32D-703A-E404EA8663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01763"/>
            <a:ext cx="4086226" cy="5003482"/>
          </a:xfrm>
        </p:spPr>
      </p:pic>
    </p:spTree>
    <p:extLst>
      <p:ext uri="{BB962C8B-B14F-4D97-AF65-F5344CB8AC3E}">
        <p14:creationId xmlns:p14="http://schemas.microsoft.com/office/powerpoint/2010/main" val="2924507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A6C75-35C4-1140-1B38-12C66D632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76BC20C-BEBE-7DE8-65F0-15E96A5E5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4400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Ac 5 Unit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234BAEDC-C799-0FA9-C25B-9846A12CD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06635//17/25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F75C227-7A1A-2698-AC6C-073A62A32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914400"/>
            <a:ext cx="58409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Green Lake City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Colloseum</a:t>
            </a:r>
            <a:endParaRPr lang="en-US" altLang="en-US" sz="2400" b="1" dirty="0">
              <a:latin typeface="Book Antiqua" panose="0204060205030503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223E951-2179-0A97-3228-EF286F657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7AEEFF6-9D4D-4EAD-1001-D05BD1C0D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4DD9285-CD99-688B-2497-D3A84CD5AD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" y="1752599"/>
            <a:ext cx="4135437" cy="4652645"/>
          </a:xfrm>
        </p:spPr>
      </p:pic>
    </p:spTree>
    <p:extLst>
      <p:ext uri="{BB962C8B-B14F-4D97-AF65-F5344CB8AC3E}">
        <p14:creationId xmlns:p14="http://schemas.microsoft.com/office/powerpoint/2010/main" val="3744879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19FA-1DBE-07AD-482F-7ECFD7A2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32553EE-AE7B-EE92-FA09-6FD941BD6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4,5 x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Tenggara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4,600,000,000,-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910F0EA-5E44-8C3C-5BFC-931A8B78E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06636/01/6/25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D8DC8340-D77A-E384-5CD9-FD6DDC310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914400"/>
            <a:ext cx="548086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Green Lake Sentra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Niaga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– Banten 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94CE1D7-BF0F-E286-EE00-0E7A6C7856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02F11B7-3D72-5A28-68BA-71C8ED4AF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9740DDB-EDE8-E8BD-5712-ACEE8B1A0B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" y="1682749"/>
            <a:ext cx="4135437" cy="4716145"/>
          </a:xfrm>
        </p:spPr>
      </p:pic>
    </p:spTree>
    <p:extLst>
      <p:ext uri="{BB962C8B-B14F-4D97-AF65-F5344CB8AC3E}">
        <p14:creationId xmlns:p14="http://schemas.microsoft.com/office/powerpoint/2010/main" val="1600022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B329-6245-A6E7-8AD0-BDE1D64A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992D248-547A-1CEC-722C-8C2AA6CE2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SEWA 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34CA104-6299-395C-E6CA-43A8EF53F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06637//61/25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E08F376-4855-C01C-4C65-E76FC154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GUDANG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Fajar Baru Utara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9A784513-2AB5-277D-0F37-BBB8D1E59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1F8720FC-2450-5117-E672-DEB1D559E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solidFill>
                  <a:srgbClr val="3333FF"/>
                </a:solidFill>
                <a:latin typeface="Bodoni MT Black" panose="02070A03080606020203" pitchFamily="18" charset="0"/>
              </a:rPr>
              <a:t>DI SEWA</a:t>
            </a:r>
            <a:endParaRPr lang="id-ID" altLang="en-US" sz="6600" dirty="0">
              <a:solidFill>
                <a:srgbClr val="3333FF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16BBE1A-E3ED-6CA8-7973-DBA4AE413D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401764"/>
            <a:ext cx="4040188" cy="4998262"/>
          </a:xfrm>
        </p:spPr>
      </p:pic>
    </p:spTree>
    <p:extLst>
      <p:ext uri="{BB962C8B-B14F-4D97-AF65-F5344CB8AC3E}">
        <p14:creationId xmlns:p14="http://schemas.microsoft.com/office/powerpoint/2010/main" val="1884611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3214-05C8-F715-CB4D-57AF2154E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2F45B748-1FCC-8BE7-FB24-D2D4071B2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1,050,000,000,-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576B0AC6-0584-0EE5-530D-548F9FA6D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06638/015/23/25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C67DF21-D1A0-6BC5-9A4C-70CE746ED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Kresek</a:t>
            </a:r>
            <a:r>
              <a:rPr lang="en-US" altLang="en-US" sz="2400" b="1" dirty="0">
                <a:latin typeface="Book Antiqua" panose="02040602050305030304" pitchFamily="18" charset="0"/>
              </a:rPr>
              <a:t> Indah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3F3C127-D710-906B-3A45-33BF30F9D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73AE91C-95AA-67D9-A428-F32175F0B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B684F19-6C2C-9CD3-461F-AF578DD58A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3"/>
          <a:stretch>
            <a:fillRect/>
          </a:stretch>
        </p:blipFill>
        <p:spPr>
          <a:xfrm>
            <a:off x="179388" y="1376363"/>
            <a:ext cx="4087812" cy="5028882"/>
          </a:xfrm>
        </p:spPr>
      </p:pic>
    </p:spTree>
    <p:extLst>
      <p:ext uri="{BB962C8B-B14F-4D97-AF65-F5344CB8AC3E}">
        <p14:creationId xmlns:p14="http://schemas.microsoft.com/office/powerpoint/2010/main" val="3311867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4EBA5-E1A7-2CD5-CBA8-EB473FEA0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D7C91151-55F5-1F7D-6013-593D8FEFD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17 x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7700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 &amp;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9,900,000,000,-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15353AF-8CD9-5680-8C49-E3DD7C0CD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06639//24/25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1C5DA0C-04F1-7419-1D94-CCC5412D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Pluit</a:t>
            </a:r>
            <a:r>
              <a:rPr lang="en-US" altLang="en-US" sz="2400" b="1" dirty="0">
                <a:latin typeface="Book Antiqua" panose="02040602050305030304" pitchFamily="18" charset="0"/>
              </a:rPr>
              <a:t> Karang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FCF7B97-576D-7134-1E7F-33A326B19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66480C9-1325-A50A-A527-81C3C6EB8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CA88329-E778-302D-8F02-76DCF378E4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401763"/>
            <a:ext cx="4040188" cy="5003481"/>
          </a:xfrm>
        </p:spPr>
      </p:pic>
    </p:spTree>
    <p:extLst>
      <p:ext uri="{BB962C8B-B14F-4D97-AF65-F5344CB8AC3E}">
        <p14:creationId xmlns:p14="http://schemas.microsoft.com/office/powerpoint/2010/main" val="3963264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F0B2-88AE-0227-1735-83AD99BC9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74EC9515-D928-6F88-81C5-913D2B52C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17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KWH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Full Furnish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4,300,000,000,-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411B62E9-F917-8188-4A4E-8AD35A136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06640/05-5/31 A/25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E8DB36CB-153E-551B-28EA-36AD18432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Pluit</a:t>
            </a:r>
            <a:r>
              <a:rPr lang="en-US" altLang="en-US" sz="2400" b="1" dirty="0">
                <a:latin typeface="Book Antiqua" panose="02040602050305030304" pitchFamily="18" charset="0"/>
              </a:rPr>
              <a:t> Karang Timur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278CBB4-9A9C-738D-59E9-7B478AB84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5C6080F-8040-E00E-C16E-5A405D280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D2F06E4-BCEA-D9CE-5068-92C9D127AF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51"/>
          <a:stretch>
            <a:fillRect/>
          </a:stretch>
        </p:blipFill>
        <p:spPr>
          <a:xfrm>
            <a:off x="179388" y="1401763"/>
            <a:ext cx="4087811" cy="4998263"/>
          </a:xfrm>
        </p:spPr>
      </p:pic>
    </p:spTree>
    <p:extLst>
      <p:ext uri="{BB962C8B-B14F-4D97-AF65-F5344CB8AC3E}">
        <p14:creationId xmlns:p14="http://schemas.microsoft.com/office/powerpoint/2010/main" val="226255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0DD55-947B-E529-6F6B-7C95DA22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953439CA-0FF1-2327-407D-3043D44A7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4,25 x 28,5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36682DAE-E4D8-DDAA-A308-4F558C156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06641//137B/25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86885F9-9D00-1667-E5F1-0472D0DEF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Merdeka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Tangerang - Banten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D90B5E3F-4371-032D-FF83-7A19A23CD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319303BB-1367-2122-F154-E101E0374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1BC070E-E41E-5C87-9151-EEC12D2D19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76363"/>
            <a:ext cx="4135437" cy="5028882"/>
          </a:xfrm>
        </p:spPr>
      </p:pic>
    </p:spTree>
    <p:extLst>
      <p:ext uri="{BB962C8B-B14F-4D97-AF65-F5344CB8AC3E}">
        <p14:creationId xmlns:p14="http://schemas.microsoft.com/office/powerpoint/2010/main" val="413967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A0C1F-2EC5-F859-7579-A2C98C0B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D4C8C5D-2ADF-11EA-E109-7830BF51B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243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2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7,000,000,000,-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D05279AA-5687-875C-03AE-5FCDAD49E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06642//1/25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40662AC-5F01-B7BD-30E8-232B65E04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Pengukiran</a:t>
            </a:r>
            <a:r>
              <a:rPr lang="en-US" altLang="en-US" sz="2400" b="1" dirty="0">
                <a:latin typeface="Book Antiqua" panose="02040602050305030304" pitchFamily="18" charset="0"/>
              </a:rPr>
              <a:t>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F99A6FE8-B366-2D1D-4566-0D2C57068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368629B-04B3-7750-D497-4C8BA893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6321BB3-7699-2265-8D9A-A1AA09334D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401763"/>
            <a:ext cx="4087812" cy="5003482"/>
          </a:xfrm>
        </p:spPr>
      </p:pic>
    </p:spTree>
    <p:extLst>
      <p:ext uri="{BB962C8B-B14F-4D97-AF65-F5344CB8AC3E}">
        <p14:creationId xmlns:p14="http://schemas.microsoft.com/office/powerpoint/2010/main" val="2692159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A6CD9-BF1D-F825-2A0F-4D436754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33241C48-987A-B69D-150C-E2F7446A7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293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5000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 &amp; IMB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CFF4BD3-CE4D-CD2A-56A9-2FBDBD4D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06643//24/25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05AD48A1-BB7B-523F-76BF-E16527F2F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Pengukiran</a:t>
            </a:r>
            <a:r>
              <a:rPr lang="en-US" altLang="en-US" sz="2400" b="1" dirty="0">
                <a:latin typeface="Book Antiqua" panose="02040602050305030304" pitchFamily="18" charset="0"/>
              </a:rPr>
              <a:t> Raya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355970BF-FDCB-6C3A-D43E-A8CFA30F7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F8B82254-F3F3-43DC-F5D3-93942BBFC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8C2473D-FAC8-53D1-E263-32B8C05A44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401764"/>
            <a:ext cx="4040188" cy="4998262"/>
          </a:xfrm>
        </p:spPr>
      </p:pic>
    </p:spTree>
    <p:extLst>
      <p:ext uri="{BB962C8B-B14F-4D97-AF65-F5344CB8AC3E}">
        <p14:creationId xmlns:p14="http://schemas.microsoft.com/office/powerpoint/2010/main" val="4099682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D0CC5-5E64-6FE7-1EDC-2BC65845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BE99CA31-5C34-9195-E445-7FB69C708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1527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25 x 61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HGB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15,000,000,-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FB534A8-C8E9-270B-4284-1D92CCA8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06644//46/25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C42A4EFA-9160-C868-E06C-00FEF3BDC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TANAH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Pejagalan</a:t>
            </a:r>
            <a:r>
              <a:rPr lang="en-US" altLang="en-US" sz="2400" b="1" dirty="0">
                <a:latin typeface="Book Antiqua" panose="02040602050305030304" pitchFamily="18" charset="0"/>
              </a:rPr>
              <a:t> Raya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13860B7-08B8-3B53-BB92-D77B68DDF3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6E37204C-AF4D-CD56-894A-73EB07D60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9991733-F70D-0143-E24C-0CAEB5CAE0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03" b="22603"/>
          <a:stretch>
            <a:fillRect/>
          </a:stretch>
        </p:blipFill>
        <p:spPr>
          <a:xfrm>
            <a:off x="250825" y="1376364"/>
            <a:ext cx="4040188" cy="5022531"/>
          </a:xfrm>
        </p:spPr>
      </p:pic>
    </p:spTree>
    <p:extLst>
      <p:ext uri="{BB962C8B-B14F-4D97-AF65-F5344CB8AC3E}">
        <p14:creationId xmlns:p14="http://schemas.microsoft.com/office/powerpoint/2010/main" val="10015070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D72A7-37F2-A050-E838-9463CA231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941F27B-A2EE-7BF8-9E26-68C62E5C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5,5 x 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5,5 x 22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1,5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Utara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5,900,000,000,-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7CD5CAD5-CC70-0DFC-3F83-9138BC1A2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AV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06645//27/25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534B7839-34DD-5883-DE8D-3E470903A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Jl.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Pejagalan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Tambora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6F0E1EB6-7541-7061-C662-D9AA31BC5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43622EDC-AF38-6722-B4E7-727DABB14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0D77A1B-09AF-62D0-4E55-A416ABD65D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46" b="17916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995924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7A8C-2C06-E930-8F63-C3FE94648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4572E5A1-0D45-F46B-8293-5137A2C2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 x 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6600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Selatan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>
                <a:latin typeface="Book Antiqua" panose="02040602050305030304" pitchFamily="18" charset="0"/>
                <a:ea typeface="BatangChe" panose="02030609000101010101" pitchFamily="49" charset="-127"/>
              </a:rPr>
              <a:t>6,500,000,000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1DA6BEF5-BBF0-F25C-B634-A7A755654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06646/013-10/48/25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69A6A295-2E77-994E-BDF9-6FB5FFB2F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Muara Karang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5B86C6AA-BEED-92B0-02AF-94C286036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C946621E-485D-19A5-8CF7-A87BD5A4B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54CAF26-CBB6-1BB6-E11F-C1DD9CB630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3" b="25206"/>
          <a:stretch>
            <a:fillRect/>
          </a:stretch>
        </p:blipFill>
        <p:spPr>
          <a:xfrm>
            <a:off x="179388" y="1401763"/>
            <a:ext cx="4135437" cy="4997132"/>
          </a:xfrm>
        </p:spPr>
      </p:pic>
    </p:spTree>
    <p:extLst>
      <p:ext uri="{BB962C8B-B14F-4D97-AF65-F5344CB8AC3E}">
        <p14:creationId xmlns:p14="http://schemas.microsoft.com/office/powerpoint/2010/main" val="496083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70B9-66DA-90EF-0C3F-F82B2E131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A7EF0F3A-326D-88E3-359E-C887E910F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12 x 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4+1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8,000,000,000,-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9BF7838F-35F5-FE84-1493-C5EE637F2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06647/03-7/28/25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B28EFC34-200A-4EC8-37AE-F64D24A1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Pluit</a:t>
            </a:r>
            <a:r>
              <a:rPr lang="en-US" altLang="en-US" sz="2400" b="1" dirty="0">
                <a:latin typeface="Book Antiqua" panose="02040602050305030304" pitchFamily="18" charset="0"/>
              </a:rPr>
              <a:t> Karang Sari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err="1">
                <a:latin typeface="Book Antiqua" panose="02040602050305030304" pitchFamily="18" charset="0"/>
              </a:rPr>
              <a:t>Penjaringan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Jakut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13CA86D4-DB79-57AE-6494-34C8457ED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83CE4FC4-0441-B8AB-8C46-8352E655B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13642A2-C22F-699D-3420-FF679ACE5C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4"/>
            <a:ext cx="4040188" cy="5028882"/>
          </a:xfrm>
        </p:spPr>
      </p:pic>
    </p:spTree>
    <p:extLst>
      <p:ext uri="{BB962C8B-B14F-4D97-AF65-F5344CB8AC3E}">
        <p14:creationId xmlns:p14="http://schemas.microsoft.com/office/powerpoint/2010/main" val="399460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C2247-9D25-9D05-D6BF-BB316C00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64F47712-B421-8B8D-447C-AD92A712A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204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5500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&amp; Air Tanah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Barat Daya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3,000,000,000,-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F9A6C8A6-7803-59DC-EC71-AC9B1155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06648//761/25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3B8ABDA5-504E-3AD2-470F-ABAAB2E25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RUKO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Rawa Kepa Utama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4DDD1FE3-B6A5-5DE6-7290-860BA9976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DB16FDE1-E7EA-E327-6E34-E6D5DE49C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69874C9-A269-1CDC-806E-CE0A4875ED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16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289652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C96C9-F563-8A43-8D8A-AAB7B0B6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C29BFDC7-A94D-1994-4AE9-0E99FACAD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6 x 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2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3+1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Pam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Timur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-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2,500,000,000,-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C07D88C3-EC22-F08A-D3A7-33AFC257F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06649//152/25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8A7B94F9-E3DD-951C-CE57-7F6AE0F3B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RUMAH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Malibu Raya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Cengkareng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031AC77-E375-4C7C-F1BE-368F7B2E38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BBB4668E-F1F3-FAB4-AD5C-418B5BBB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109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DI JUAL</a:t>
            </a:r>
            <a:endParaRPr lang="id-ID" altLang="en-US" sz="66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AF28C6F-7379-F8C5-5167-43448D7D99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1" b="12690"/>
          <a:stretch>
            <a:fillRect/>
          </a:stretch>
        </p:blipFill>
        <p:spPr>
          <a:xfrm>
            <a:off x="179388" y="1401763"/>
            <a:ext cx="4087812" cy="4997132"/>
          </a:xfrm>
        </p:spPr>
      </p:pic>
    </p:spTree>
    <p:extLst>
      <p:ext uri="{BB962C8B-B14F-4D97-AF65-F5344CB8AC3E}">
        <p14:creationId xmlns:p14="http://schemas.microsoft.com/office/powerpoint/2010/main" val="2755341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E960F-6D35-354D-935C-37B6ACA7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8">
            <a:extLst>
              <a:ext uri="{FF2B5EF4-FFF2-40B4-BE49-F238E27FC236}">
                <a16:creationId xmlns:a16="http://schemas.microsoft.com/office/drawing/2014/main" id="{8A3C3EE2-0049-CC84-AF18-E1042116C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825" y="1752600"/>
            <a:ext cx="4829175" cy="464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1800" b="1" u="sng" dirty="0">
                <a:latin typeface="Bodoni MT" panose="02070603080606020203" pitchFamily="18" charset="0"/>
                <a:ea typeface="BatangChe" panose="02030609000101010101" pitchFamily="49" charset="-127"/>
              </a:rPr>
              <a:t>Spesifikasi </a:t>
            </a:r>
            <a:r>
              <a:rPr lang="id-ID" altLang="en-US" sz="1800" b="1" dirty="0">
                <a:latin typeface="Bodoni MT" panose="02070603080606020203" pitchFamily="18" charset="0"/>
                <a:ea typeface="BatangChe" panose="02030609000101010101" pitchFamily="49" charset="-127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latin typeface="Bodoni MT" panose="02070603080606020203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Tanah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732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Luas Bangunan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	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lantai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Tidur	: 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Kamar Mandi 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Listrik	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13200 Watt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Air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</a:t>
            </a: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Air </a:t>
            </a: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Sumur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Telepon 	: 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-</a:t>
            </a:r>
            <a:endParaRPr lang="id-ID" altLang="en-US" sz="2000" dirty="0">
              <a:latin typeface="Book Antiqua" panose="02040602050305030304" pitchFamily="18" charset="0"/>
              <a:ea typeface="BatangChe" panose="02030609000101010101" pitchFamily="49" charset="-127"/>
              <a:cs typeface="Estrangelo Edessa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Fasilitas	: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 2 Telp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Hadap</a:t>
            </a: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		: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Book Antiqua" panose="02040602050305030304" pitchFamily="18" charset="0"/>
                <a:ea typeface="BatangChe" panose="02030609000101010101" pitchFamily="49" charset="-127"/>
                <a:cs typeface="Estrangelo Edessa" pitchFamily="66" charset="0"/>
              </a:rPr>
              <a:t>Surat		: SHM</a:t>
            </a:r>
            <a:endParaRPr lang="en-US" altLang="en-US" sz="2000" dirty="0">
              <a:latin typeface="Book Antiqua" panose="02040602050305030304" pitchFamily="18" charset="0"/>
              <a:ea typeface="BatangChe" panose="02030609000101010101" pitchFamily="49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SEWA : Rp. 225,000,000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HARGA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JUAL	</a:t>
            </a:r>
            <a:r>
              <a:rPr lang="id-ID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: Rp. </a:t>
            </a:r>
            <a:r>
              <a:rPr lang="en-US" altLang="en-US" sz="2000" b="1" dirty="0">
                <a:latin typeface="Book Antiqua" panose="02040602050305030304" pitchFamily="18" charset="0"/>
                <a:ea typeface="BatangChe" panose="02030609000101010101" pitchFamily="49" charset="-127"/>
              </a:rPr>
              <a:t>25,000,000,000,-</a:t>
            </a:r>
          </a:p>
        </p:txBody>
      </p:sp>
      <p:sp>
        <p:nvSpPr>
          <p:cNvPr id="68611" name="TextBox 19">
            <a:extLst>
              <a:ext uri="{FF2B5EF4-FFF2-40B4-BE49-F238E27FC236}">
                <a16:creationId xmlns:a16="http://schemas.microsoft.com/office/drawing/2014/main" id="{6DFA3E9C-15F4-38AB-9705-D4218EA47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6405245"/>
            <a:ext cx="1905000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YV</a:t>
            </a:r>
            <a:r>
              <a:rPr lang="id-ID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/</a:t>
            </a:r>
            <a:r>
              <a:rPr lang="en-US" altLang="en-US" sz="1200" dirty="0">
                <a:latin typeface="Book Antiqua" panose="02040602050305030304" pitchFamily="18" charset="0"/>
                <a:ea typeface="Batang" panose="02030600000101010101" pitchFamily="18" charset="-127"/>
              </a:rPr>
              <a:t>06650//38-40/25</a:t>
            </a:r>
            <a:endParaRPr lang="id-ID" altLang="en-US" sz="120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sp>
        <p:nvSpPr>
          <p:cNvPr id="68612" name="TextBox 25">
            <a:extLst>
              <a:ext uri="{FF2B5EF4-FFF2-40B4-BE49-F238E27FC236}">
                <a16:creationId xmlns:a16="http://schemas.microsoft.com/office/drawing/2014/main" id="{AA9A67DB-6872-5B16-2139-1FADC1DC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0"/>
            <a:ext cx="5281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Book Antiqua" panose="02040602050305030304" pitchFamily="18" charset="0"/>
              </a:rPr>
              <a:t>TANAH </a:t>
            </a:r>
            <a:r>
              <a:rPr lang="id-ID" altLang="en-US" sz="2400" b="1" dirty="0">
                <a:latin typeface="Book Antiqua" panose="02040602050305030304" pitchFamily="18" charset="0"/>
              </a:rPr>
              <a:t>–</a:t>
            </a:r>
            <a:r>
              <a:rPr lang="en-US" altLang="en-US" sz="2400" b="1" dirty="0">
                <a:latin typeface="Book Antiqua" panose="02040602050305030304" pitchFamily="18" charset="0"/>
              </a:rPr>
              <a:t> </a:t>
            </a:r>
            <a:r>
              <a:rPr lang="en-US" altLang="en-US" sz="2400" b="1" dirty="0" err="1">
                <a:latin typeface="Book Antiqua" panose="02040602050305030304" pitchFamily="18" charset="0"/>
              </a:rPr>
              <a:t>Tomang</a:t>
            </a:r>
            <a:r>
              <a:rPr lang="en-US" altLang="en-US" sz="2400" b="1" dirty="0">
                <a:latin typeface="Book Antiqua" panose="02040602050305030304" pitchFamily="18" charset="0"/>
              </a:rPr>
              <a:t> Utara Raya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Book Antiqua" panose="02040602050305030304" pitchFamily="18" charset="0"/>
              </a:rPr>
              <a:t>Grogol </a:t>
            </a:r>
            <a:r>
              <a:rPr lang="en-US" altLang="en-US" sz="1600" dirty="0" err="1">
                <a:latin typeface="Book Antiqua" panose="02040602050305030304" pitchFamily="18" charset="0"/>
              </a:rPr>
              <a:t>Petamburan</a:t>
            </a:r>
            <a:r>
              <a:rPr lang="en-US" altLang="en-US" sz="1600" dirty="0">
                <a:latin typeface="Book Antiqua" panose="02040602050305030304" pitchFamily="18" charset="0"/>
              </a:rPr>
              <a:t> - </a:t>
            </a:r>
            <a:r>
              <a:rPr lang="en-US" altLang="en-US" sz="1600" dirty="0" err="1">
                <a:latin typeface="Book Antiqua" panose="02040602050305030304" pitchFamily="18" charset="0"/>
              </a:rPr>
              <a:t>Jakbar</a:t>
            </a:r>
            <a:endParaRPr lang="id-ID" altLang="en-US" sz="1600" dirty="0">
              <a:latin typeface="Book Antiqua" panose="02040602050305030304" pitchFamily="18" charset="0"/>
            </a:endParaRPr>
          </a:p>
        </p:txBody>
      </p:sp>
      <p:pic>
        <p:nvPicPr>
          <p:cNvPr id="68613" name="Content Placeholder 2">
            <a:extLst>
              <a:ext uri="{FF2B5EF4-FFF2-40B4-BE49-F238E27FC236}">
                <a16:creationId xmlns:a16="http://schemas.microsoft.com/office/drawing/2014/main" id="{234D116A-4521-5651-C1B7-54C17B5D18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5725"/>
            <a:ext cx="12192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16">
            <a:extLst>
              <a:ext uri="{FF2B5EF4-FFF2-40B4-BE49-F238E27FC236}">
                <a16:creationId xmlns:a16="http://schemas.microsoft.com/office/drawing/2014/main" id="{21FE79DC-5FAF-A4BC-8C24-F20892869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7" y="60325"/>
            <a:ext cx="951388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Bodoni MT Black" panose="02070A03080606020203" pitchFamily="18" charset="0"/>
              </a:rPr>
              <a:t>  </a:t>
            </a:r>
            <a:r>
              <a:rPr lang="en-US" altLang="en-US" sz="6000" dirty="0">
                <a:latin typeface="Bodoni MT Black" panose="02070A03080606020203" pitchFamily="18" charset="0"/>
              </a:rPr>
              <a:t>DIJUAL/DISEWA</a:t>
            </a:r>
            <a:endParaRPr lang="id-ID" altLang="en-US" sz="6600" dirty="0">
              <a:latin typeface="Bodoni MT Black" panose="02070A03080606020203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4FA068A-7165-6691-EF77-310EB5F1FC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376363"/>
            <a:ext cx="4040188" cy="5022531"/>
          </a:xfrm>
        </p:spPr>
      </p:pic>
    </p:spTree>
    <p:extLst>
      <p:ext uri="{BB962C8B-B14F-4D97-AF65-F5344CB8AC3E}">
        <p14:creationId xmlns:p14="http://schemas.microsoft.com/office/powerpoint/2010/main" val="3243489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06401 - 06450</Template>
  <TotalTime>1317</TotalTime>
  <Words>4132</Words>
  <Application>Microsoft Office PowerPoint</Application>
  <PresentationFormat>On-screen Show (4:3)</PresentationFormat>
  <Paragraphs>951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Bodoni MT</vt:lpstr>
      <vt:lpstr>Bodoni MT Black</vt:lpstr>
      <vt:lpstr>Book Antiqua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Hallo Property</dc:creator>
  <cp:lastModifiedBy>Hallo Property</cp:lastModifiedBy>
  <cp:revision>5</cp:revision>
  <dcterms:created xsi:type="dcterms:W3CDTF">2025-07-26T03:15:42Z</dcterms:created>
  <dcterms:modified xsi:type="dcterms:W3CDTF">2026-02-26T08:27:43Z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9A5417CAE0534E12A72A0BC34441FE8B</vt:lpwstr>
  </property>
  <property fmtid="{D5CDD505-2E9C-101B-9397-08002B2CF9AE}" pid="3" name="KSOProductBuildVer">
    <vt:lpwstr>1033-12.2.0.13489</vt:lpwstr>
  </property>
</Properties>
</file>